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454" r:id="rId2"/>
    <p:sldId id="446" r:id="rId3"/>
    <p:sldId id="445" r:id="rId4"/>
    <p:sldId id="461" r:id="rId5"/>
    <p:sldId id="450" r:id="rId6"/>
    <p:sldId id="452" r:id="rId7"/>
    <p:sldId id="463" r:id="rId8"/>
    <p:sldId id="462" r:id="rId9"/>
    <p:sldId id="457" r:id="rId10"/>
    <p:sldId id="459" r:id="rId11"/>
    <p:sldId id="458" r:id="rId12"/>
    <p:sldId id="451" r:id="rId13"/>
  </p:sldIdLst>
  <p:sldSz cx="9906000" cy="6858000" type="A4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F253"/>
    <a:srgbClr val="3333FF"/>
    <a:srgbClr val="FFFFFF"/>
    <a:srgbClr val="D6E6F4"/>
    <a:srgbClr val="ED7D31"/>
    <a:srgbClr val="FBE5D6"/>
    <a:srgbClr val="FFF2CC"/>
    <a:srgbClr val="D6DCE5"/>
    <a:srgbClr val="5B9BD5"/>
    <a:srgbClr val="FFE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75061" autoAdjust="0"/>
  </p:normalViewPr>
  <p:slideViewPr>
    <p:cSldViewPr snapToGrid="0">
      <p:cViewPr varScale="1">
        <p:scale>
          <a:sx n="83" d="100"/>
          <a:sy n="83" d="100"/>
        </p:scale>
        <p:origin x="20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18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</a:t>
            </a:r>
            <a:r>
              <a:rPr lang="en-US" sz="1200" b="1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Month</a:t>
            </a:r>
            <a:endParaRPr lang="en-US" sz="1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overlay val="0"/>
      <c:spPr>
        <a:solidFill>
          <a:srgbClr val="00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96000</c:v>
                </c:pt>
                <c:pt idx="1">
                  <c:v>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FF-4E48-8602-B0F1D4960D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FF-4E48-8602-B0F1D4960D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4371304"/>
        <c:axId val="534370976"/>
      </c:barChart>
      <c:catAx>
        <c:axId val="534371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34370976"/>
        <c:crosses val="autoZero"/>
        <c:auto val="1"/>
        <c:lblAlgn val="ctr"/>
        <c:lblOffset val="100"/>
        <c:noMultiLvlLbl val="0"/>
      </c:catAx>
      <c:valAx>
        <c:axId val="53437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34371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</a:t>
            </a:r>
            <a:r>
              <a:rPr lang="en-US" sz="1400" b="1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Year</a:t>
            </a:r>
            <a:endParaRPr lang="en-US" sz="1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overlay val="0"/>
      <c:spPr>
        <a:solidFill>
          <a:srgbClr val="FFFF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87678571015718"/>
          <c:y val="0.1536527096269262"/>
          <c:w val="0.76075038552150021"/>
          <c:h val="0.722516284860859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1152000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8-4BBC-BA8C-B52C3CE721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8-4BBC-BA8C-B52C3CE7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84066680"/>
        <c:axId val="784063400"/>
      </c:barChart>
      <c:catAx>
        <c:axId val="78406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3400"/>
        <c:crosses val="autoZero"/>
        <c:auto val="1"/>
        <c:lblAlgn val="ctr"/>
        <c:lblOffset val="100"/>
        <c:noMultiLvlLbl val="0"/>
      </c:catAx>
      <c:valAx>
        <c:axId val="784063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6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Purge Estimate /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1"/>
              <c:spPr>
                <a:solidFill>
                  <a:schemeClr val="bg2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064D-494C-A9E0-E5585AE8BB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Purge</c:v>
                </c:pt>
                <c:pt idx="1">
                  <c:v>Target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1600</c:v>
                </c:pt>
                <c:pt idx="1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9-49CD-B4DC-A88CCBBB29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UpDiag">
              <a:fgClr>
                <a:srgbClr val="00B05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79-49CD-B4DC-A88CCBBB29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Purge</c:v>
                </c:pt>
                <c:pt idx="1">
                  <c:v>Target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79-49CD-B4DC-A88CCBBB29E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85853551"/>
        <c:axId val="1185862671"/>
      </c:barChart>
      <c:catAx>
        <c:axId val="118585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862671"/>
        <c:crosses val="autoZero"/>
        <c:auto val="1"/>
        <c:lblAlgn val="ctr"/>
        <c:lblOffset val="100"/>
        <c:noMultiLvlLbl val="0"/>
      </c:catAx>
      <c:valAx>
        <c:axId val="1185862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85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D8D-4424-8A4E-CC658EABE2CE}"/>
              </c:ext>
            </c:extLst>
          </c:dPt>
          <c:cat>
            <c:strRef>
              <c:f>Sheet1!$C$3:$C$5</c:f>
              <c:strCache>
                <c:ptCount val="3"/>
                <c:pt idx="0">
                  <c:v>Cost</c:v>
                </c:pt>
                <c:pt idx="1">
                  <c:v>Taget</c:v>
                </c:pt>
                <c:pt idx="2">
                  <c:v>Act</c:v>
                </c:pt>
              </c:strCache>
            </c:strRef>
          </c:cat>
          <c:val>
            <c:numRef>
              <c:f>Sheet1!$D$3:$D$5</c:f>
              <c:numCache>
                <c:formatCode>#,##0</c:formatCode>
                <c:ptCount val="3"/>
                <c:pt idx="0">
                  <c:v>1152000</c:v>
                </c:pt>
                <c:pt idx="1">
                  <c:v>576000</c:v>
                </c:pt>
                <c:pt idx="2">
                  <c:v>506880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12-4A8F-AFF1-EBF7CFFC6A7E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DnDiag">
              <a:fgClr>
                <a:srgbClr val="5B9BD5"/>
              </a:fgClr>
              <a:bgClr>
                <a:sysClr val="window" lastClr="FFFFFF"/>
              </a:bgClr>
            </a:pattFill>
            <a:ln>
              <a:noFill/>
            </a:ln>
            <a:effectLst/>
          </c:spPr>
          <c:invertIfNegative val="0"/>
          <c:cat>
            <c:strRef>
              <c:f>Sheet1!$C$3:$C$5</c:f>
              <c:strCache>
                <c:ptCount val="3"/>
                <c:pt idx="0">
                  <c:v>Cost</c:v>
                </c:pt>
                <c:pt idx="1">
                  <c:v>Taget</c:v>
                </c:pt>
                <c:pt idx="2">
                  <c:v>Act</c:v>
                </c:pt>
              </c:strCache>
            </c:strRef>
          </c:cat>
          <c:val>
            <c:numRef>
              <c:f>Sheet1!$E$3:$E$5</c:f>
              <c:numCache>
                <c:formatCode>#,##0</c:formatCode>
                <c:ptCount val="3"/>
                <c:pt idx="0" formatCode="General">
                  <c:v>0</c:v>
                </c:pt>
                <c:pt idx="1">
                  <c:v>506880</c:v>
                </c:pt>
                <c:pt idx="2">
                  <c:v>506880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12-4A8F-AFF1-EBF7CFFC6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78732816"/>
        <c:axId val="578728976"/>
      </c:barChart>
      <c:catAx>
        <c:axId val="57873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78728976"/>
        <c:crosses val="autoZero"/>
        <c:auto val="1"/>
        <c:lblAlgn val="ctr"/>
        <c:lblOffset val="100"/>
        <c:noMultiLvlLbl val="0"/>
      </c:catAx>
      <c:valAx>
        <c:axId val="57872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732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74" y="1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r">
              <a:defRPr sz="800"/>
            </a:lvl1pPr>
          </a:lstStyle>
          <a:p>
            <a:fld id="{60640A05-0D63-47E3-B915-A757A978766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885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74" y="8846885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r">
              <a:defRPr sz="800"/>
            </a:lvl1pPr>
          </a:lstStyle>
          <a:p>
            <a:fld id="{9A5E84D7-05B9-46AF-9BB3-65F98050A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r">
              <a:defRPr sz="1100"/>
            </a:lvl1pPr>
          </a:lstStyle>
          <a:p>
            <a:fld id="{62D3152D-06C4-4696-8BA6-5A1F87748EBB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1163638"/>
            <a:ext cx="454025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961" tIns="43980" rIns="87961" bIns="4398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300"/>
            <a:ext cx="5486400" cy="3667334"/>
          </a:xfrm>
          <a:prstGeom prst="rect">
            <a:avLst/>
          </a:prstGeom>
        </p:spPr>
        <p:txBody>
          <a:bodyPr vert="horz" lIns="87961" tIns="43980" rIns="87961" bIns="4398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r">
              <a:defRPr sz="1100"/>
            </a:lvl1pPr>
          </a:lstStyle>
          <a:p>
            <a:fld id="{88939DB9-4C0A-48DF-9B66-9B6C643031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สวัสดีครับ ผมนาย พงศกร สังข์สวัสดิ์ เป็นตัวแทนจาก กลุ่ม </a:t>
            </a:r>
            <a:r>
              <a:rPr lang="en-US" dirty="0"/>
              <a:t>BEGINS Team </a:t>
            </a:r>
            <a:r>
              <a:rPr lang="th-TH" dirty="0"/>
              <a:t>จาก </a:t>
            </a:r>
            <a:r>
              <a:rPr lang="en-US" dirty="0"/>
              <a:t>Mold Q&amp;E/MFG2 </a:t>
            </a:r>
            <a:r>
              <a:rPr lang="th-TH" dirty="0"/>
              <a:t>จะมานำเสนอ กิจกรรม </a:t>
            </a:r>
            <a:r>
              <a:rPr lang="en-US" dirty="0"/>
              <a:t>Small Goud </a:t>
            </a:r>
            <a:r>
              <a:rPr lang="th-TH" dirty="0"/>
              <a:t>ในหัวข้อ </a:t>
            </a:r>
            <a:r>
              <a:rPr lang="en-US" dirty="0"/>
              <a:t>Cut off Material for real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6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จากการทำกิจกรรม เราได้พบปัญหา การใช้งาน </a:t>
            </a:r>
            <a:r>
              <a:rPr lang="en-US" dirty="0"/>
              <a:t>Box </a:t>
            </a:r>
            <a:r>
              <a:rPr lang="th-TH" dirty="0"/>
              <a:t>ที่ ค่อนข้าง ลำบาก ต่อผู้ใช้งาน เนื่องจากการผลิตย่อมมีงาน </a:t>
            </a:r>
            <a:r>
              <a:rPr lang="en-US" dirty="0"/>
              <a:t>NG </a:t>
            </a:r>
            <a:r>
              <a:rPr lang="th-TH" dirty="0"/>
              <a:t>ถ้ามีการ </a:t>
            </a:r>
            <a:r>
              <a:rPr lang="en-US" dirty="0"/>
              <a:t>NG </a:t>
            </a:r>
            <a:r>
              <a:rPr lang="th-TH" dirty="0"/>
              <a:t>เกิดขึ้น เมื่อไหร่ จากทีม </a:t>
            </a:r>
            <a:r>
              <a:rPr lang="en-US" dirty="0" err="1"/>
              <a:t>Tceh</a:t>
            </a:r>
            <a:r>
              <a:rPr lang="en-US" dirty="0"/>
              <a:t> </a:t>
            </a:r>
            <a:r>
              <a:rPr lang="th-TH" dirty="0"/>
              <a:t>ต้องมาทำการคำณวณ ชิ้นงานที่เหลือไหม่ พร้อมกับต้อง </a:t>
            </a:r>
            <a:r>
              <a:rPr lang="en-US" dirty="0"/>
              <a:t>Setting </a:t>
            </a:r>
            <a:r>
              <a:rPr lang="th-TH" dirty="0"/>
              <a:t>ค่าที่ </a:t>
            </a:r>
            <a:r>
              <a:rPr lang="en-US" dirty="0"/>
              <a:t>Box </a:t>
            </a:r>
            <a:r>
              <a:rPr lang="th-TH" dirty="0"/>
              <a:t>ไหม่ จึงทำไห้เสียเวลาการทำงาน ดังนั้นในส่วนของการแก้ใข เราจะเพิ่ม </a:t>
            </a:r>
            <a:r>
              <a:rPr lang="en-US" dirty="0"/>
              <a:t>Box </a:t>
            </a:r>
            <a:r>
              <a:rPr lang="th-TH" dirty="0"/>
              <a:t>อีก 1 </a:t>
            </a:r>
            <a:r>
              <a:rPr lang="en-US" dirty="0"/>
              <a:t>Box </a:t>
            </a:r>
            <a:r>
              <a:rPr lang="th-TH" dirty="0"/>
              <a:t>ที่ฝัง </a:t>
            </a:r>
            <a:r>
              <a:rPr lang="en-US" dirty="0"/>
              <a:t>Operator </a:t>
            </a:r>
            <a:r>
              <a:rPr lang="th-TH" dirty="0"/>
              <a:t>ผู้ตรวจสอบชิ้นงาน เพื่อแก้ปัญหานี้  ยกตัวอย่างใน กรณีที่มีการ </a:t>
            </a:r>
            <a:r>
              <a:rPr lang="en-US" dirty="0"/>
              <a:t>NG</a:t>
            </a:r>
            <a:r>
              <a:rPr lang="th-TH" dirty="0"/>
              <a:t> </a:t>
            </a:r>
            <a:r>
              <a:rPr lang="en-US" dirty="0"/>
              <a:t>Operator </a:t>
            </a:r>
            <a:r>
              <a:rPr lang="th-TH" dirty="0"/>
              <a:t>ทำการ </a:t>
            </a:r>
            <a:r>
              <a:rPr lang="en-US" dirty="0"/>
              <a:t>Input </a:t>
            </a:r>
            <a:r>
              <a:rPr lang="th-TH" dirty="0"/>
              <a:t>ค่าที่ </a:t>
            </a:r>
            <a:r>
              <a:rPr lang="en-US" dirty="0"/>
              <a:t>Box </a:t>
            </a:r>
            <a:r>
              <a:rPr lang="th-TH" dirty="0"/>
              <a:t>ที่อยู่ฝังของ </a:t>
            </a:r>
            <a:r>
              <a:rPr lang="en-US" dirty="0"/>
              <a:t>Operator </a:t>
            </a:r>
            <a:r>
              <a:rPr lang="th-TH" dirty="0"/>
              <a:t>จะทำการส่ง สัญญารแบบ </a:t>
            </a:r>
            <a:r>
              <a:rPr lang="en-US" dirty="0"/>
              <a:t>Online </a:t>
            </a:r>
            <a:r>
              <a:rPr lang="th-TH" dirty="0"/>
              <a:t>ไป ที่ </a:t>
            </a:r>
            <a:r>
              <a:rPr lang="en-US" dirty="0"/>
              <a:t>Box </a:t>
            </a:r>
            <a:r>
              <a:rPr lang="th-TH" dirty="0"/>
              <a:t>ฝั่ง </a:t>
            </a:r>
            <a:r>
              <a:rPr lang="en-US" dirty="0"/>
              <a:t>Machine </a:t>
            </a:r>
            <a:r>
              <a:rPr lang="th-TH" dirty="0"/>
              <a:t>เพื่อทำการ </a:t>
            </a:r>
            <a:r>
              <a:rPr lang="en-US" dirty="0"/>
              <a:t>Input Plan </a:t>
            </a:r>
            <a:r>
              <a:rPr lang="th-TH" dirty="0"/>
              <a:t>แบบ อัตโนมัติ โดยที่ </a:t>
            </a:r>
            <a:r>
              <a:rPr lang="en-US" dirty="0"/>
              <a:t>Tech </a:t>
            </a:r>
            <a:r>
              <a:rPr lang="th-TH" dirty="0"/>
              <a:t>ไม่ต้องมา </a:t>
            </a:r>
            <a:r>
              <a:rPr lang="en-US" dirty="0"/>
              <a:t>Setting </a:t>
            </a:r>
            <a:r>
              <a:rPr lang="th-TH" dirty="0"/>
              <a:t>หลายรอบ </a:t>
            </a:r>
            <a:r>
              <a:rPr lang="en-US" dirty="0"/>
              <a:t>Setting </a:t>
            </a:r>
            <a:r>
              <a:rPr lang="th-TH" dirty="0"/>
              <a:t>แค่ตอนเริ่มต้นเท่านั้น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ในส่วนของ กิจกรรมต่อไป ในเมื่อ เราทำ </a:t>
            </a:r>
            <a:r>
              <a:rPr lang="en-US" dirty="0"/>
              <a:t>Box </a:t>
            </a:r>
            <a:r>
              <a:rPr lang="th-TH" dirty="0"/>
              <a:t>แล้ว เราต้องการจะต่อยอด ให้ แสดงข้อมูลจาก </a:t>
            </a:r>
            <a:r>
              <a:rPr lang="en-US" dirty="0"/>
              <a:t>Box </a:t>
            </a:r>
            <a:r>
              <a:rPr lang="th-TH" dirty="0"/>
              <a:t>แบบ </a:t>
            </a:r>
            <a:r>
              <a:rPr lang="en-US" dirty="0"/>
              <a:t>Real time </a:t>
            </a:r>
            <a:r>
              <a:rPr lang="th-TH" dirty="0"/>
              <a:t>จะแสดงในรูปแบบ </a:t>
            </a:r>
            <a:r>
              <a:rPr lang="en-US" dirty="0"/>
              <a:t>Dashboard  </a:t>
            </a:r>
            <a:r>
              <a:rPr lang="th-TH" dirty="0"/>
              <a:t>และจะทำไห้สามารถตรวจสอบขณะ ทำการผลิตได้ แบบ </a:t>
            </a:r>
            <a:r>
              <a:rPr lang="en-US" dirty="0"/>
              <a:t>Real time </a:t>
            </a:r>
            <a:r>
              <a:rPr lang="th-TH" dirty="0"/>
              <a:t>โดยจะมีการ แสดงค่า ชิ้นงานทั้งหมดที่ผลิตได้ และ งาน </a:t>
            </a:r>
            <a:r>
              <a:rPr lang="en-US" dirty="0"/>
              <a:t>NG </a:t>
            </a:r>
            <a:r>
              <a:rPr lang="th-TH" dirty="0"/>
              <a:t>มีทั้งหมด กี่ชิ้น ในขณะการผลิต และสรุปผลหลังจากที่ครบแผนการผลิต 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4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ขอบคุณครับ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 </a:t>
            </a:r>
            <a:r>
              <a:rPr lang="en-US" dirty="0"/>
              <a:t>Agenda </a:t>
            </a:r>
            <a:r>
              <a:rPr lang="th-TH" dirty="0"/>
              <a:t>วันนี้ผม จะมานำเสนอ ตั้งแต่แนะนำสมาชิกกลุ่ม สาเหตุ มูลเหตุจูงใจ  จนไปถึง </a:t>
            </a:r>
            <a:r>
              <a:rPr lang="en-US" dirty="0"/>
              <a:t>Next Activity </a:t>
            </a:r>
            <a:r>
              <a:rPr lang="th-TH" dirty="0"/>
              <a:t>ในครั้งถัดไป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8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Begins team </a:t>
            </a:r>
            <a:r>
              <a:rPr lang="th-TH" dirty="0"/>
              <a:t>ของเรา จะอยู่ในส่วนงานของ </a:t>
            </a:r>
            <a:r>
              <a:rPr lang="en-US" dirty="0"/>
              <a:t>Mold Q&amp;E /MFG2 </a:t>
            </a:r>
            <a:r>
              <a:rPr lang="th-TH" dirty="0"/>
              <a:t>ซึ้ง</a:t>
            </a:r>
            <a:r>
              <a:rPr lang="en-US" dirty="0"/>
              <a:t> Mold Q&amp;E </a:t>
            </a:r>
            <a:r>
              <a:rPr lang="th-TH" dirty="0"/>
              <a:t>จะมีอยู่ 4  ส่วนงานหลัก สมาชิกทั้งหมดของเราจะอยู่ใน </a:t>
            </a:r>
            <a:r>
              <a:rPr lang="en-US" dirty="0"/>
              <a:t>Innovation / Die maintenance </a:t>
            </a:r>
            <a:r>
              <a:rPr lang="th-TH" dirty="0"/>
              <a:t>สำหรับกิจกรรมในครั้งนี้ เรามี </a:t>
            </a:r>
            <a:r>
              <a:rPr lang="en-US" dirty="0"/>
              <a:t>GM/AGM/Mgr. </a:t>
            </a:r>
            <a:r>
              <a:rPr lang="th-TH" dirty="0"/>
              <a:t> เป็น </a:t>
            </a:r>
            <a:r>
              <a:rPr lang="en-US" dirty="0"/>
              <a:t>Adviser </a:t>
            </a:r>
            <a:r>
              <a:rPr lang="th-TH" dirty="0"/>
              <a:t>และมี คุณ อาทิตย์ เป็น </a:t>
            </a:r>
            <a:r>
              <a:rPr lang="en-US" dirty="0"/>
              <a:t>Coach </a:t>
            </a:r>
            <a:r>
              <a:rPr lang="th-TH" dirty="0"/>
              <a:t>รวมถึงสมาชิกอีกทั้งหมด </a:t>
            </a:r>
            <a:r>
              <a:rPr lang="en-US" dirty="0"/>
              <a:t>8</a:t>
            </a:r>
            <a:r>
              <a:rPr lang="th-TH" dirty="0"/>
              <a:t> ท่าน และ กระผม เป็น </a:t>
            </a:r>
            <a:r>
              <a:rPr lang="en-US" dirty="0"/>
              <a:t>Group Leader </a:t>
            </a:r>
            <a:r>
              <a:rPr lang="th-TH" dirty="0"/>
              <a:t>และเป็นผู้นำเสนอในวันนี้ครับ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3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สาเหตุและมูลเหตุจูงใจ จะขอยกการทำกิจกรรมจากเครื่อง 68 </a:t>
            </a:r>
            <a:r>
              <a:rPr lang="en-US" dirty="0"/>
              <a:t>J </a:t>
            </a:r>
            <a:r>
              <a:rPr lang="th-TH" dirty="0"/>
              <a:t>เป็นเครื่องที่เราทำกิจกรรมในครั้งนี้ผมจะขออธิบาย </a:t>
            </a:r>
            <a:r>
              <a:rPr lang="en-US" dirty="0"/>
              <a:t>Process </a:t>
            </a:r>
            <a:r>
              <a:rPr lang="th-TH" dirty="0"/>
              <a:t>การทำงานของการฉีดพลาสติก การฉีดพลาสติก ประกอบไปด้วย 3 ส่วนหลักๆ ถึงจะฉีดพลาสติกเป็นชิ้นงานได้ 1. เครื่องฉีด 2.แม่พิมพ์ 3.</a:t>
            </a:r>
            <a:r>
              <a:rPr lang="en-US" dirty="0"/>
              <a:t>Material </a:t>
            </a:r>
            <a:r>
              <a:rPr lang="th-TH" dirty="0"/>
              <a:t>ในส่วนของ </a:t>
            </a:r>
            <a:r>
              <a:rPr lang="en-US" dirty="0"/>
              <a:t>Material </a:t>
            </a:r>
            <a:r>
              <a:rPr lang="th-TH" dirty="0"/>
              <a:t>เราเห็นจากภาพ นะครับ จะมีในส่วนที่ผ่านการหลอมละลายแล้ว คือ ที่อยู่ ในตรงนี้นะครับ ที่เราเรียกว่า </a:t>
            </a:r>
            <a:r>
              <a:rPr lang="en-US" dirty="0"/>
              <a:t>Barrel </a:t>
            </a:r>
            <a:r>
              <a:rPr lang="th-TH" dirty="0"/>
              <a:t>และอีกส่วนที่รอการหลอมละลายจะอยู่ใน </a:t>
            </a:r>
            <a:r>
              <a:rPr lang="en-US" dirty="0"/>
              <a:t>Mini hopper </a:t>
            </a:r>
            <a:r>
              <a:rPr lang="th-TH" dirty="0"/>
              <a:t>ตรงนี้ สภาพการทำงาน จะเป็นแบบนี้ตั้งแต่เริ่มการผลิต จนถึงครบแผนการผลิต </a:t>
            </a:r>
            <a:r>
              <a:rPr lang="en-US" dirty="0"/>
              <a:t>Material </a:t>
            </a:r>
            <a:r>
              <a:rPr lang="th-TH" dirty="0"/>
              <a:t>จะอยู่แบบนี้ตลอดทั้ง 2 ส่วน  ดังนั้น หลังจากครบแผนการผลิต ในส่วนที่ อยู่ใน </a:t>
            </a:r>
            <a:r>
              <a:rPr lang="en-US" dirty="0"/>
              <a:t>Barrel </a:t>
            </a:r>
            <a:r>
              <a:rPr lang="th-TH" dirty="0"/>
              <a:t>ต้องทำการเอาออกจำนวน 4 </a:t>
            </a:r>
            <a:r>
              <a:rPr lang="en-US" dirty="0"/>
              <a:t>kg.</a:t>
            </a:r>
            <a:r>
              <a:rPr lang="th-TH" dirty="0"/>
              <a:t> โดยที่เราเรียกกันว่า </a:t>
            </a:r>
            <a:r>
              <a:rPr lang="en-US" dirty="0"/>
              <a:t>Material Purge </a:t>
            </a:r>
            <a:r>
              <a:rPr lang="th-TH" dirty="0"/>
              <a:t>และ อีกหนึ่งส่วนที่ต้องทำการเอาออก ตรง </a:t>
            </a:r>
            <a:r>
              <a:rPr lang="en-US" dirty="0"/>
              <a:t>Mini Hopper </a:t>
            </a:r>
            <a:r>
              <a:rPr lang="th-TH" dirty="0"/>
              <a:t>จำนวน 6 </a:t>
            </a:r>
            <a:r>
              <a:rPr lang="en-US" dirty="0"/>
              <a:t>kg. </a:t>
            </a:r>
            <a:r>
              <a:rPr lang="th-TH" dirty="0"/>
              <a:t>จะใช้คนในการถ่ายออก ครับ   ดังนั้นการใช้คนในการถ่ายออก จึงได้พบปัญหาการ </a:t>
            </a:r>
            <a:r>
              <a:rPr lang="en-US" dirty="0"/>
              <a:t>Control </a:t>
            </a:r>
            <a:r>
              <a:rPr lang="th-TH" dirty="0"/>
              <a:t>ที่ไม่ดี จึงได้เกิดสาเหตุ </a:t>
            </a:r>
            <a:r>
              <a:rPr lang="en-US" dirty="0"/>
              <a:t>Material MIX </a:t>
            </a:r>
            <a:r>
              <a:rPr lang="th-TH" dirty="0"/>
              <a:t>ที่ </a:t>
            </a:r>
            <a:r>
              <a:rPr lang="en-US" dirty="0"/>
              <a:t>CHT </a:t>
            </a:r>
            <a:r>
              <a:rPr lang="th-TH" dirty="0"/>
              <a:t>เราจึงได้ทำการแก้ใข โดย เราจะยกเลิก </a:t>
            </a:r>
            <a:r>
              <a:rPr lang="en-US" dirty="0"/>
              <a:t>Process </a:t>
            </a:r>
            <a:r>
              <a:rPr lang="th-TH" dirty="0"/>
              <a:t>ที่ใช้คนในการถ่ายออก แล้วจึงต้องทำการ </a:t>
            </a:r>
            <a:r>
              <a:rPr lang="en-US" dirty="0"/>
              <a:t>Purge </a:t>
            </a:r>
            <a:r>
              <a:rPr lang="th-TH" dirty="0"/>
              <a:t>ออกทั้งหมด คือ ทั้งใน </a:t>
            </a:r>
            <a:r>
              <a:rPr lang="en-US" dirty="0"/>
              <a:t>Barrel </a:t>
            </a:r>
            <a:r>
              <a:rPr lang="th-TH" dirty="0"/>
              <a:t>และ ที่อยู่ใน </a:t>
            </a:r>
            <a:r>
              <a:rPr lang="en-US" dirty="0"/>
              <a:t>Mini Hopper </a:t>
            </a:r>
            <a:r>
              <a:rPr lang="th-TH" dirty="0"/>
              <a:t>เป็นจำนวน มากถึง 10 </a:t>
            </a:r>
            <a:r>
              <a:rPr lang="en-US" dirty="0"/>
              <a:t>Kg. </a:t>
            </a:r>
            <a:r>
              <a:rPr lang="th-TH" dirty="0"/>
              <a:t>แต่แผนการผลิตของเครื่อง 68</a:t>
            </a:r>
            <a:r>
              <a:rPr lang="en-US" dirty="0"/>
              <a:t>J </a:t>
            </a:r>
            <a:r>
              <a:rPr lang="th-TH" dirty="0"/>
              <a:t>นั้นมีแผนทำการเปลี่ยนแผนการผลิต ถึง 8 ครั้งต่อ 1 วัน จึงทำให้ 1 วันเราต้องเสีย </a:t>
            </a:r>
            <a:r>
              <a:rPr lang="en-US" dirty="0"/>
              <a:t>Material Purge </a:t>
            </a:r>
            <a:r>
              <a:rPr lang="th-TH" dirty="0"/>
              <a:t>เท่ากับ 80 </a:t>
            </a:r>
            <a:r>
              <a:rPr lang="en-US" dirty="0"/>
              <a:t>Kg. </a:t>
            </a:r>
            <a:r>
              <a:rPr lang="th-TH" dirty="0"/>
              <a:t>คิดเป็น ต่อเดือน เสียมากถึง 1600 </a:t>
            </a:r>
            <a:r>
              <a:rPr lang="en-US" dirty="0"/>
              <a:t>Kg. </a:t>
            </a:r>
            <a:r>
              <a:rPr lang="th-TH" dirty="0"/>
              <a:t>คิดเป็นตัวเงินที่เราเสีย ขออนุญาติคิด </a:t>
            </a:r>
            <a:r>
              <a:rPr lang="en-US" sz="1200" b="0" u="none" dirty="0"/>
              <a:t>Avg. </a:t>
            </a:r>
            <a:r>
              <a:rPr lang="en-US" sz="1200" b="0" u="none" dirty="0" err="1"/>
              <a:t>mat’l</a:t>
            </a:r>
            <a:r>
              <a:rPr lang="en-US" sz="1200" b="0" u="none" dirty="0"/>
              <a:t> cost ≈ 60 THB</a:t>
            </a:r>
            <a:r>
              <a:rPr lang="th-TH" sz="1200" b="0" u="none" dirty="0"/>
              <a:t> / 1 </a:t>
            </a:r>
            <a:r>
              <a:rPr lang="en-US" sz="1200" b="0" u="none" dirty="0"/>
              <a:t>Kg.   </a:t>
            </a:r>
            <a:r>
              <a:rPr lang="th-TH" sz="1200" b="0" u="none" dirty="0"/>
              <a:t>ดังนั้นเราทิ้งต่อเดือน มากถึง 1600 </a:t>
            </a:r>
            <a:r>
              <a:rPr lang="en-US" sz="1200" b="0" u="none" dirty="0"/>
              <a:t>Kg. </a:t>
            </a:r>
            <a:r>
              <a:rPr lang="th-TH" sz="1200" b="0" u="none" dirty="0"/>
              <a:t>คิดเป็นเงิน 96</a:t>
            </a:r>
            <a:r>
              <a:rPr lang="en-US" sz="1200" b="0" u="none" dirty="0"/>
              <a:t>,000 </a:t>
            </a:r>
            <a:r>
              <a:rPr lang="th-TH" sz="1200" b="0" u="none" dirty="0"/>
              <a:t>บาท    ดังนั้น เราจึงได้มีการทำกิจกรรม </a:t>
            </a:r>
            <a:r>
              <a:rPr lang="en-US" sz="1200" b="0" u="none" dirty="0"/>
              <a:t>Idea Auto Cut off Material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9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ดังนั้น </a:t>
            </a:r>
            <a:r>
              <a:rPr lang="en-US" dirty="0"/>
              <a:t>Target </a:t>
            </a:r>
            <a:r>
              <a:rPr lang="th-TH" dirty="0"/>
              <a:t>ของกลุ่มเรานั้น คือ เราตั้ง </a:t>
            </a:r>
            <a:r>
              <a:rPr lang="en-US" dirty="0"/>
              <a:t>Target </a:t>
            </a:r>
            <a:r>
              <a:rPr lang="th-TH" dirty="0"/>
              <a:t>ที่ต้องการจะลด </a:t>
            </a:r>
            <a:r>
              <a:rPr lang="en-US" dirty="0"/>
              <a:t>Material </a:t>
            </a:r>
            <a:r>
              <a:rPr lang="th-TH" dirty="0"/>
              <a:t>ตรง </a:t>
            </a:r>
            <a:r>
              <a:rPr lang="en-US" dirty="0"/>
              <a:t>Mini Hopper </a:t>
            </a:r>
            <a:r>
              <a:rPr lang="th-TH" dirty="0"/>
              <a:t>โดย จากกราฟ เดิมถ้เราไม่มีการทำกิจกรรม จะต้องมีการ </a:t>
            </a:r>
            <a:r>
              <a:rPr lang="en-US" dirty="0"/>
              <a:t>Purge </a:t>
            </a:r>
            <a:r>
              <a:rPr lang="th-TH" dirty="0"/>
              <a:t>ทิ้ง ต่อเดือน </a:t>
            </a:r>
            <a:r>
              <a:rPr lang="en-US" dirty="0"/>
              <a:t>= </a:t>
            </a:r>
            <a:r>
              <a:rPr lang="th-TH" dirty="0"/>
              <a:t>1600 </a:t>
            </a:r>
            <a:r>
              <a:rPr lang="en-US" dirty="0"/>
              <a:t>kg. </a:t>
            </a:r>
            <a:r>
              <a:rPr lang="th-TH" dirty="0"/>
              <a:t>ดังนั้น เราจึงได้ตั้ง </a:t>
            </a:r>
            <a:r>
              <a:rPr lang="en-US" dirty="0"/>
              <a:t>Target </a:t>
            </a:r>
            <a:r>
              <a:rPr lang="th-TH" dirty="0"/>
              <a:t>ของกลุ่มเรา เราต้องการลด </a:t>
            </a:r>
            <a:r>
              <a:rPr lang="en-US" dirty="0"/>
              <a:t>Material</a:t>
            </a:r>
            <a:r>
              <a:rPr lang="th-TH" dirty="0"/>
              <a:t> </a:t>
            </a:r>
            <a:r>
              <a:rPr lang="en-US" dirty="0"/>
              <a:t>Purge 50% </a:t>
            </a:r>
            <a:r>
              <a:rPr lang="th-TH" dirty="0"/>
              <a:t>จาก 1600 </a:t>
            </a:r>
            <a:r>
              <a:rPr lang="en-US" dirty="0"/>
              <a:t>kg. </a:t>
            </a:r>
            <a:r>
              <a:rPr lang="th-TH" dirty="0"/>
              <a:t>จะเหลือแค่ 800 </a:t>
            </a:r>
            <a:r>
              <a:rPr lang="en-US" dirty="0"/>
              <a:t>kg. </a:t>
            </a:r>
            <a:r>
              <a:rPr lang="th-TH" dirty="0"/>
              <a:t>เท่านั้น ในส่วนของ </a:t>
            </a:r>
            <a:r>
              <a:rPr lang="en-US" dirty="0"/>
              <a:t>Cost </a:t>
            </a:r>
            <a:r>
              <a:rPr lang="th-TH" dirty="0"/>
              <a:t>เดิม ที่เราทิ้ง </a:t>
            </a:r>
            <a:r>
              <a:rPr lang="en-US" dirty="0"/>
              <a:t>Cost </a:t>
            </a:r>
            <a:r>
              <a:rPr lang="th-TH" dirty="0"/>
              <a:t>ต่อเดือน ทั้งหมด จะอยู่ ที่ 96</a:t>
            </a:r>
            <a:r>
              <a:rPr lang="en-US" dirty="0"/>
              <a:t>,000 </a:t>
            </a:r>
            <a:r>
              <a:rPr lang="th-TH" dirty="0"/>
              <a:t>บาท เราทำกิจกรรม ลด 50 </a:t>
            </a:r>
            <a:r>
              <a:rPr lang="en-US" dirty="0"/>
              <a:t>% </a:t>
            </a:r>
            <a:r>
              <a:rPr lang="th-TH" dirty="0"/>
              <a:t>จะลด </a:t>
            </a:r>
            <a:r>
              <a:rPr lang="en-US" dirty="0"/>
              <a:t>cost </a:t>
            </a:r>
            <a:r>
              <a:rPr lang="th-TH" dirty="0"/>
              <a:t>ได้ถึง 48</a:t>
            </a:r>
            <a:r>
              <a:rPr lang="en-US" dirty="0"/>
              <a:t>,000 </a:t>
            </a:r>
            <a:r>
              <a:rPr lang="th-TH" dirty="0"/>
              <a:t>บาท ต่อเดือน   และลดได้มากสุดต่อ ปี อยู่ที่ 576</a:t>
            </a:r>
            <a:r>
              <a:rPr lang="en-US" dirty="0"/>
              <a:t>,000 </a:t>
            </a:r>
            <a:r>
              <a:rPr lang="th-TH" dirty="0"/>
              <a:t>บาท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 ของ </a:t>
            </a:r>
            <a:r>
              <a:rPr lang="en-US" dirty="0"/>
              <a:t>Action plan </a:t>
            </a:r>
            <a:r>
              <a:rPr lang="th-TH" dirty="0"/>
              <a:t>เราได้ใช้หลักการ ของ </a:t>
            </a:r>
            <a:r>
              <a:rPr lang="en-US" dirty="0"/>
              <a:t>PDCA </a:t>
            </a:r>
            <a:r>
              <a:rPr lang="th-TH" dirty="0"/>
              <a:t>มาทำกิจกรรม โดย ในแต่ละขั้นตอนเราจะแบ่ง ผู้รับผิดชอบใว้ชัดเจนเพื่อ ให้สำเสร็จตามแผนที่วางไว้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91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การทำกิจกรรรม ทางทีมเรามีการ หาไอเดีย ที่ต้องการจะทำลด </a:t>
            </a:r>
            <a:r>
              <a:rPr lang="en-US" dirty="0"/>
              <a:t>Material Purge </a:t>
            </a:r>
            <a:r>
              <a:rPr lang="th-TH" dirty="0"/>
              <a:t>เราจึงได้ทำการศึกษา การทำงานของเครื่อง ฉีด เราจึงได้พบว่า มี ตัว </a:t>
            </a:r>
            <a:r>
              <a:rPr lang="en-US" dirty="0"/>
              <a:t>Motor </a:t>
            </a:r>
            <a:r>
              <a:rPr lang="th-TH" dirty="0"/>
              <a:t>เป็นตัวที่ทำการสั่งให้ </a:t>
            </a:r>
            <a:r>
              <a:rPr lang="en-US" dirty="0"/>
              <a:t>Hopper lode material </a:t>
            </a:r>
            <a:r>
              <a:rPr lang="th-TH" dirty="0"/>
              <a:t>ดังนั้น เราจึงได้มีการพูดคุยกันว่า เราจะต้อง </a:t>
            </a:r>
            <a:r>
              <a:rPr lang="en-US" dirty="0"/>
              <a:t>Control Motor </a:t>
            </a:r>
            <a:r>
              <a:rPr lang="th-TH" dirty="0"/>
              <a:t>ตัวนี้ให้ได้เพื่อที่ต้องการจะให้ หยุด </a:t>
            </a:r>
            <a:r>
              <a:rPr lang="en-US" dirty="0"/>
              <a:t>Lode Material </a:t>
            </a:r>
            <a:r>
              <a:rPr lang="th-TH" dirty="0"/>
              <a:t>ก่อนที่จะครบแผนการผลิต ถึงทำไห้เรา ลด </a:t>
            </a:r>
            <a:r>
              <a:rPr lang="en-US" dirty="0"/>
              <a:t>Material Purge </a:t>
            </a:r>
            <a:r>
              <a:rPr lang="th-TH" dirty="0"/>
              <a:t>ได้    ดังนั้น เราจึงมีไอเดีย ในส่วนของการ </a:t>
            </a:r>
            <a:r>
              <a:rPr lang="en-US" dirty="0"/>
              <a:t>Control Motor </a:t>
            </a:r>
            <a:r>
              <a:rPr lang="th-TH" dirty="0"/>
              <a:t>เราจะใช้ </a:t>
            </a:r>
            <a:r>
              <a:rPr lang="en-US" dirty="0"/>
              <a:t>Arduino broad </a:t>
            </a:r>
            <a:r>
              <a:rPr lang="th-TH" dirty="0"/>
              <a:t>ทำการ </a:t>
            </a:r>
            <a:r>
              <a:rPr lang="en-US" dirty="0"/>
              <a:t>Control </a:t>
            </a:r>
            <a:r>
              <a:rPr lang="th-TH" dirty="0"/>
              <a:t>และ ประมวลผล โดย เราจะใช้การเคลื่อนที่ ของ</a:t>
            </a:r>
            <a:r>
              <a:rPr lang="en-US" dirty="0"/>
              <a:t>Robot </a:t>
            </a:r>
            <a:r>
              <a:rPr lang="th-TH" dirty="0"/>
              <a:t>เป็นตัวนับจำนวนชิ้นงานโดยใช้ </a:t>
            </a:r>
            <a:r>
              <a:rPr lang="en-US" dirty="0"/>
              <a:t>Remit switch </a:t>
            </a:r>
            <a:r>
              <a:rPr lang="th-TH" dirty="0"/>
              <a:t>เป็นตัว นับ และ จะใช้ </a:t>
            </a:r>
            <a:r>
              <a:rPr lang="en-US" dirty="0"/>
              <a:t>Relay </a:t>
            </a:r>
            <a:r>
              <a:rPr lang="th-TH" dirty="0"/>
              <a:t>เป็นตัว </a:t>
            </a:r>
            <a:r>
              <a:rPr lang="en-US" dirty="0"/>
              <a:t>Control Motor </a:t>
            </a:r>
            <a:r>
              <a:rPr lang="th-TH" dirty="0"/>
              <a:t>โดยจะรับสัญญาณ มาจาก</a:t>
            </a:r>
            <a:r>
              <a:rPr lang="en-US" dirty="0"/>
              <a:t> Arduino broad   </a:t>
            </a:r>
            <a:r>
              <a:rPr lang="th-TH" dirty="0"/>
              <a:t>ในส่วนของ </a:t>
            </a:r>
            <a:r>
              <a:rPr lang="en-US" dirty="0"/>
              <a:t>Cost </a:t>
            </a:r>
            <a:r>
              <a:rPr lang="th-TH" dirty="0"/>
              <a:t>ในการทำ กิจกรรม เราจะใช้ </a:t>
            </a:r>
            <a:r>
              <a:rPr lang="en-US" dirty="0"/>
              <a:t>Cost </a:t>
            </a:r>
            <a:r>
              <a:rPr lang="th-TH" dirty="0"/>
              <a:t>ทั้งหมด 5</a:t>
            </a:r>
            <a:r>
              <a:rPr lang="en-US" dirty="0"/>
              <a:t>,000 </a:t>
            </a:r>
            <a:r>
              <a:rPr lang="th-TH" dirty="0"/>
              <a:t>บาท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6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การทำกิจกรรรม ทางทีมเรามีการ หาไอเดีย ที่ต้องการจะทำลด </a:t>
            </a:r>
            <a:r>
              <a:rPr lang="en-US" dirty="0"/>
              <a:t>Material Purge </a:t>
            </a:r>
            <a:r>
              <a:rPr lang="th-TH" dirty="0"/>
              <a:t>เราจึงได้ทำการศึกษา การทำงานของเครื่อง ฉีด เราจึงได้พบว่า มี ตัว </a:t>
            </a:r>
            <a:r>
              <a:rPr lang="en-US" dirty="0"/>
              <a:t>Motor </a:t>
            </a:r>
            <a:r>
              <a:rPr lang="th-TH" dirty="0"/>
              <a:t>เป็นตัวที่ทำการสั่งให้ </a:t>
            </a:r>
            <a:r>
              <a:rPr lang="en-US" dirty="0"/>
              <a:t>Hopper lode material </a:t>
            </a:r>
            <a:r>
              <a:rPr lang="th-TH" dirty="0"/>
              <a:t>ดังนั้น เราจึงได้มีการพูดคุยกันว่า เราจะต้อง </a:t>
            </a:r>
            <a:r>
              <a:rPr lang="en-US" dirty="0"/>
              <a:t>Control Motor </a:t>
            </a:r>
            <a:r>
              <a:rPr lang="th-TH" dirty="0"/>
              <a:t>ตัวนี้ให้ได้เพื่อที่ต้องการจะให้ หยุด </a:t>
            </a:r>
            <a:r>
              <a:rPr lang="en-US" dirty="0"/>
              <a:t>Lode Material </a:t>
            </a:r>
            <a:r>
              <a:rPr lang="th-TH" dirty="0"/>
              <a:t>ก่อนที่จะครบแผนการผลิต ถึงทำไห้เรา ลด </a:t>
            </a:r>
            <a:r>
              <a:rPr lang="en-US" dirty="0"/>
              <a:t>Material Purge </a:t>
            </a:r>
            <a:r>
              <a:rPr lang="th-TH" dirty="0"/>
              <a:t>ได้    ดังนั้น เราจึงมีไอเดีย ในส่วนของการ </a:t>
            </a:r>
            <a:r>
              <a:rPr lang="en-US" dirty="0"/>
              <a:t>Control Motor </a:t>
            </a:r>
            <a:r>
              <a:rPr lang="th-TH" dirty="0"/>
              <a:t>เราจะใช้ </a:t>
            </a:r>
            <a:r>
              <a:rPr lang="en-US" dirty="0"/>
              <a:t>Arduino broad </a:t>
            </a:r>
            <a:r>
              <a:rPr lang="th-TH" dirty="0"/>
              <a:t>ทำการ </a:t>
            </a:r>
            <a:r>
              <a:rPr lang="en-US" dirty="0"/>
              <a:t>Control </a:t>
            </a:r>
            <a:r>
              <a:rPr lang="th-TH" dirty="0"/>
              <a:t>และ ประมวลผล โดย เราจะใช้การเคลื่อนที่ ของ</a:t>
            </a:r>
            <a:r>
              <a:rPr lang="en-US" dirty="0"/>
              <a:t>Robot </a:t>
            </a:r>
            <a:r>
              <a:rPr lang="th-TH" dirty="0"/>
              <a:t>เป็นตัวนับจำนวนชิ้นงานโดยใช้ </a:t>
            </a:r>
            <a:r>
              <a:rPr lang="en-US" dirty="0"/>
              <a:t>Remit switch </a:t>
            </a:r>
            <a:r>
              <a:rPr lang="th-TH" dirty="0"/>
              <a:t>เป็นตัว นับ และ จะใช้ </a:t>
            </a:r>
            <a:r>
              <a:rPr lang="en-US" dirty="0"/>
              <a:t>Relay </a:t>
            </a:r>
            <a:r>
              <a:rPr lang="th-TH" dirty="0"/>
              <a:t>เป็นตัว </a:t>
            </a:r>
            <a:r>
              <a:rPr lang="en-US" dirty="0"/>
              <a:t>Control Motor </a:t>
            </a:r>
            <a:r>
              <a:rPr lang="th-TH" dirty="0"/>
              <a:t>โดยจะรับสัญญาณ มาจาก</a:t>
            </a:r>
            <a:r>
              <a:rPr lang="en-US" dirty="0"/>
              <a:t> Arduino broad   </a:t>
            </a:r>
            <a:r>
              <a:rPr lang="th-TH" dirty="0"/>
              <a:t>ในส่วนของ </a:t>
            </a:r>
            <a:r>
              <a:rPr lang="en-US" dirty="0"/>
              <a:t>Cost </a:t>
            </a:r>
            <a:r>
              <a:rPr lang="th-TH" dirty="0"/>
              <a:t>ในการทำ กิจกรรม เราจะใช้ </a:t>
            </a:r>
            <a:r>
              <a:rPr lang="en-US" dirty="0"/>
              <a:t>Cost </a:t>
            </a:r>
            <a:r>
              <a:rPr lang="th-TH" dirty="0"/>
              <a:t>ทั้งหมด 5</a:t>
            </a:r>
            <a:r>
              <a:rPr lang="en-US" dirty="0"/>
              <a:t>,000 </a:t>
            </a:r>
            <a:r>
              <a:rPr lang="th-TH" dirty="0"/>
              <a:t>บาท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8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สรุป </a:t>
            </a:r>
            <a:r>
              <a:rPr lang="en-US" dirty="0"/>
              <a:t>Result </a:t>
            </a:r>
            <a:r>
              <a:rPr lang="th-TH" dirty="0"/>
              <a:t>การทำกิจกรรม นะครับ เราทำกิจกรรมที่เครื่อง 68 </a:t>
            </a:r>
            <a:r>
              <a:rPr lang="en-US" dirty="0"/>
              <a:t>J </a:t>
            </a:r>
            <a:r>
              <a:rPr lang="th-TH" dirty="0"/>
              <a:t>เพียงเครื่องเดียว เราขอทำการยกตัวอย่าง </a:t>
            </a:r>
            <a:r>
              <a:rPr lang="en-US" dirty="0"/>
              <a:t>Test</a:t>
            </a:r>
            <a:r>
              <a:rPr lang="th-TH" dirty="0"/>
              <a:t> เราได้ </a:t>
            </a:r>
            <a:r>
              <a:rPr lang="en-US" dirty="0"/>
              <a:t>Test Part No. QC4-8668-000 </a:t>
            </a:r>
            <a:r>
              <a:rPr lang="th-TH" dirty="0"/>
              <a:t>จากตาราง เราต้องการจะลดที่ </a:t>
            </a:r>
            <a:r>
              <a:rPr lang="en-US" dirty="0"/>
              <a:t>Mini Hopper </a:t>
            </a:r>
            <a:r>
              <a:rPr lang="th-TH" dirty="0"/>
              <a:t>ดังนั้น เราจึงเอาน้ำหนัก </a:t>
            </a:r>
            <a:r>
              <a:rPr lang="en-US" dirty="0"/>
              <a:t>Material </a:t>
            </a:r>
            <a:r>
              <a:rPr lang="th-TH" dirty="0"/>
              <a:t>ที่อยู่ใน </a:t>
            </a:r>
            <a:r>
              <a:rPr lang="en-US" dirty="0"/>
              <a:t>Mini Hopper </a:t>
            </a:r>
            <a:r>
              <a:rPr lang="th-TH" dirty="0"/>
              <a:t>ตั้ง โดย </a:t>
            </a:r>
            <a:r>
              <a:rPr lang="en-US" dirty="0"/>
              <a:t>Actual </a:t>
            </a:r>
            <a:r>
              <a:rPr lang="th-TH" dirty="0"/>
              <a:t>จริง จะมี </a:t>
            </a:r>
            <a:r>
              <a:rPr lang="en-US" dirty="0"/>
              <a:t>Material </a:t>
            </a:r>
            <a:r>
              <a:rPr lang="th-TH" dirty="0"/>
              <a:t>อยู่ 5.6 </a:t>
            </a:r>
            <a:r>
              <a:rPr lang="en-US" dirty="0"/>
              <a:t>kg. </a:t>
            </a:r>
            <a:r>
              <a:rPr lang="th-TH" dirty="0"/>
              <a:t>เราได้ทำตาราง </a:t>
            </a:r>
            <a:r>
              <a:rPr lang="en-US" dirty="0"/>
              <a:t>Excel </a:t>
            </a:r>
            <a:r>
              <a:rPr lang="th-TH" dirty="0"/>
              <a:t>คำนวณเพื่อ จะได้ค่าจำนวนชิ้นงานที่ต้องการ </a:t>
            </a:r>
            <a:r>
              <a:rPr lang="en-US" dirty="0"/>
              <a:t>Cut off </a:t>
            </a:r>
            <a:r>
              <a:rPr lang="th-TH" dirty="0"/>
              <a:t>ก่อนที่จะครบ แผนการผลิต ดังนั้น จาก </a:t>
            </a:r>
            <a:r>
              <a:rPr lang="en-US" dirty="0"/>
              <a:t>Part </a:t>
            </a:r>
            <a:r>
              <a:rPr lang="th-TH" dirty="0"/>
              <a:t>ที่เราได้ยกตัวอย่างมานี้ </a:t>
            </a:r>
            <a:r>
              <a:rPr lang="en-US" dirty="0"/>
              <a:t>Plan </a:t>
            </a:r>
            <a:r>
              <a:rPr lang="th-TH" dirty="0"/>
              <a:t>ต้องการ 100 </a:t>
            </a:r>
            <a:r>
              <a:rPr lang="en-US" dirty="0"/>
              <a:t>Pcs. </a:t>
            </a:r>
            <a:r>
              <a:rPr lang="th-TH" dirty="0"/>
              <a:t>แต่เรา ใส่แผน ที่ </a:t>
            </a:r>
            <a:r>
              <a:rPr lang="en-US" dirty="0"/>
              <a:t>Box Auto Cut off  </a:t>
            </a:r>
            <a:r>
              <a:rPr lang="th-TH" dirty="0"/>
              <a:t>ที่ จำนวนชิ้นงาน 92 </a:t>
            </a:r>
            <a:r>
              <a:rPr lang="en-US" dirty="0"/>
              <a:t>Shot </a:t>
            </a:r>
            <a:r>
              <a:rPr lang="th-TH" dirty="0"/>
              <a:t>แล้ว </a:t>
            </a:r>
            <a:r>
              <a:rPr lang="en-US" dirty="0"/>
              <a:t>Box </a:t>
            </a:r>
            <a:r>
              <a:rPr lang="th-TH" dirty="0"/>
              <a:t>จะทำการตัด การ </a:t>
            </a:r>
            <a:r>
              <a:rPr lang="en-US" dirty="0"/>
              <a:t>Lode </a:t>
            </a:r>
            <a:r>
              <a:rPr lang="th-TH" dirty="0"/>
              <a:t>ก่อนที่จะครบแผน โดย ต่อปีเราตั้ง </a:t>
            </a:r>
            <a:r>
              <a:rPr lang="en-US" dirty="0"/>
              <a:t>Target </a:t>
            </a:r>
            <a:r>
              <a:rPr lang="th-TH" dirty="0"/>
              <a:t>ที่ต้องลดทั้งหมด จะอยู่ที่ </a:t>
            </a:r>
            <a:r>
              <a:rPr lang="en-US" dirty="0"/>
              <a:t>576,000 </a:t>
            </a:r>
            <a:r>
              <a:rPr lang="th-TH" dirty="0"/>
              <a:t>บาท แล้วเราทำการลดได้จริง จะอยู่ที่ </a:t>
            </a:r>
            <a:r>
              <a:rPr lang="en-US" dirty="0"/>
              <a:t>506,880</a:t>
            </a:r>
            <a:r>
              <a:rPr lang="th-TH" dirty="0"/>
              <a:t> บาท 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6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6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9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50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37077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6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1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0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5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8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4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C3639-E4E0-4250-BF0B-CF4B443F820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0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40.pn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jpeg"/><Relationship Id="rId20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jpeg"/><Relationship Id="rId10" Type="http://schemas.openxmlformats.org/officeDocument/2006/relationships/image" Target="../media/image29.jpeg"/><Relationship Id="rId4" Type="http://schemas.openxmlformats.org/officeDocument/2006/relationships/image" Target="../media/image25.jpe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microsoft.com/office/2007/relationships/hdphoto" Target="../media/hdphoto7.wdp"/><Relationship Id="rId12" Type="http://schemas.microsoft.com/office/2007/relationships/hdphoto" Target="../media/hdphoto9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microsoft.com/office/2007/relationships/hdphoto" Target="../media/hdphoto8.wdp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338B668-F7EC-4CEE-B8A3-5B6548E70621}"/>
              </a:ext>
            </a:extLst>
          </p:cNvPr>
          <p:cNvGrpSpPr/>
          <p:nvPr/>
        </p:nvGrpSpPr>
        <p:grpSpPr>
          <a:xfrm>
            <a:off x="152400" y="532435"/>
            <a:ext cx="9532966" cy="6076709"/>
            <a:chOff x="10747447" y="3575339"/>
            <a:chExt cx="12124042" cy="9098016"/>
          </a:xfrm>
        </p:grpSpPr>
        <p:sp>
          <p:nvSpPr>
            <p:cNvPr id="308" name="Freeform: Shape 78">
              <a:extLst>
                <a:ext uri="{FF2B5EF4-FFF2-40B4-BE49-F238E27FC236}">
                  <a16:creationId xmlns:a16="http://schemas.microsoft.com/office/drawing/2014/main" id="{D65733F5-211C-492C-BC62-DDC909260A58}"/>
                </a:ext>
              </a:extLst>
            </p:cNvPr>
            <p:cNvSpPr/>
            <p:nvPr/>
          </p:nvSpPr>
          <p:spPr>
            <a:xfrm>
              <a:off x="16319877" y="9607462"/>
              <a:ext cx="3523099" cy="30546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9" h="2453">
                  <a:moveTo>
                    <a:pt x="2612" y="1132"/>
                  </a:moveTo>
                  <a:cubicBezTo>
                    <a:pt x="2621" y="541"/>
                    <a:pt x="2758" y="159"/>
                    <a:pt x="2829" y="0"/>
                  </a:cubicBezTo>
                  <a:cubicBezTo>
                    <a:pt x="2509" y="473"/>
                    <a:pt x="1756" y="1125"/>
                    <a:pt x="1343" y="1390"/>
                  </a:cubicBezTo>
                  <a:cubicBezTo>
                    <a:pt x="1053" y="1576"/>
                    <a:pt x="808" y="1702"/>
                    <a:pt x="570" y="1786"/>
                  </a:cubicBezTo>
                  <a:cubicBezTo>
                    <a:pt x="398" y="1847"/>
                    <a:pt x="233" y="1883"/>
                    <a:pt x="78" y="1894"/>
                  </a:cubicBezTo>
                  <a:cubicBezTo>
                    <a:pt x="153" y="2211"/>
                    <a:pt x="3" y="2435"/>
                    <a:pt x="2" y="2437"/>
                  </a:cubicBezTo>
                  <a:cubicBezTo>
                    <a:pt x="-1" y="2440"/>
                    <a:pt x="-1" y="2445"/>
                    <a:pt x="1" y="2448"/>
                  </a:cubicBezTo>
                  <a:cubicBezTo>
                    <a:pt x="2" y="2451"/>
                    <a:pt x="6" y="2453"/>
                    <a:pt x="10" y="2453"/>
                  </a:cubicBezTo>
                  <a:lnTo>
                    <a:pt x="2752" y="2453"/>
                  </a:lnTo>
                  <a:cubicBezTo>
                    <a:pt x="2754" y="2453"/>
                    <a:pt x="2758" y="2452"/>
                    <a:pt x="2759" y="2449"/>
                  </a:cubicBezTo>
                  <a:cubicBezTo>
                    <a:pt x="2762" y="2446"/>
                    <a:pt x="2762" y="2443"/>
                    <a:pt x="2761" y="2439"/>
                  </a:cubicBezTo>
                  <a:cubicBezTo>
                    <a:pt x="2759" y="2435"/>
                    <a:pt x="2598" y="2024"/>
                    <a:pt x="2612" y="1132"/>
                  </a:cubicBezTo>
                  <a:close/>
                </a:path>
              </a:pathLst>
            </a:custGeom>
            <a:solidFill>
              <a:srgbClr val="D8E6E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09" name="Freeform: Shape 79">
              <a:extLst>
                <a:ext uri="{FF2B5EF4-FFF2-40B4-BE49-F238E27FC236}">
                  <a16:creationId xmlns:a16="http://schemas.microsoft.com/office/drawing/2014/main" id="{5350A092-FA0C-47B0-8800-C1FF8FDF748A}"/>
                </a:ext>
              </a:extLst>
            </p:cNvPr>
            <p:cNvSpPr/>
            <p:nvPr/>
          </p:nvSpPr>
          <p:spPr>
            <a:xfrm>
              <a:off x="15840247" y="4189514"/>
              <a:ext cx="4782591" cy="40425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0" h="3246">
                  <a:moveTo>
                    <a:pt x="3370" y="1183"/>
                  </a:moveTo>
                  <a:cubicBezTo>
                    <a:pt x="2983" y="680"/>
                    <a:pt x="2462" y="148"/>
                    <a:pt x="1538" y="20"/>
                  </a:cubicBezTo>
                  <a:cubicBezTo>
                    <a:pt x="868" y="-72"/>
                    <a:pt x="244" y="175"/>
                    <a:pt x="6" y="285"/>
                  </a:cubicBezTo>
                  <a:cubicBezTo>
                    <a:pt x="1" y="287"/>
                    <a:pt x="-2" y="292"/>
                    <a:pt x="1" y="298"/>
                  </a:cubicBezTo>
                  <a:cubicBezTo>
                    <a:pt x="3" y="303"/>
                    <a:pt x="8" y="305"/>
                    <a:pt x="14" y="303"/>
                  </a:cubicBezTo>
                  <a:cubicBezTo>
                    <a:pt x="408" y="165"/>
                    <a:pt x="855" y="195"/>
                    <a:pt x="1342" y="395"/>
                  </a:cubicBezTo>
                  <a:cubicBezTo>
                    <a:pt x="2144" y="724"/>
                    <a:pt x="2577" y="1437"/>
                    <a:pt x="2581" y="1445"/>
                  </a:cubicBezTo>
                  <a:cubicBezTo>
                    <a:pt x="2579" y="1450"/>
                    <a:pt x="2320" y="1973"/>
                    <a:pt x="2448" y="2602"/>
                  </a:cubicBezTo>
                  <a:cubicBezTo>
                    <a:pt x="2554" y="3122"/>
                    <a:pt x="2905" y="3235"/>
                    <a:pt x="2944" y="3246"/>
                  </a:cubicBezTo>
                  <a:cubicBezTo>
                    <a:pt x="2945" y="3246"/>
                    <a:pt x="2946" y="3246"/>
                    <a:pt x="2947" y="3246"/>
                  </a:cubicBezTo>
                  <a:cubicBezTo>
                    <a:pt x="2950" y="3246"/>
                    <a:pt x="2953" y="3245"/>
                    <a:pt x="2955" y="3243"/>
                  </a:cubicBezTo>
                  <a:cubicBezTo>
                    <a:pt x="3105" y="3054"/>
                    <a:pt x="3314" y="2928"/>
                    <a:pt x="3515" y="2906"/>
                  </a:cubicBezTo>
                  <a:cubicBezTo>
                    <a:pt x="3625" y="2893"/>
                    <a:pt x="3719" y="2914"/>
                    <a:pt x="3780" y="2964"/>
                  </a:cubicBezTo>
                  <a:cubicBezTo>
                    <a:pt x="3782" y="2965"/>
                    <a:pt x="3782" y="2966"/>
                    <a:pt x="3783" y="2966"/>
                  </a:cubicBezTo>
                  <a:lnTo>
                    <a:pt x="3785" y="2968"/>
                  </a:lnTo>
                  <a:cubicBezTo>
                    <a:pt x="3788" y="2970"/>
                    <a:pt x="3792" y="2971"/>
                    <a:pt x="3795" y="2970"/>
                  </a:cubicBezTo>
                  <a:cubicBezTo>
                    <a:pt x="3798" y="2969"/>
                    <a:pt x="3801" y="2966"/>
                    <a:pt x="3802" y="2963"/>
                  </a:cubicBezTo>
                  <a:cubicBezTo>
                    <a:pt x="3922" y="2367"/>
                    <a:pt x="3756" y="1686"/>
                    <a:pt x="3370" y="1183"/>
                  </a:cubicBezTo>
                  <a:close/>
                </a:path>
              </a:pathLst>
            </a:custGeom>
            <a:solidFill>
              <a:srgbClr val="2B2B2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0" name="Freeform: Shape 80">
              <a:extLst>
                <a:ext uri="{FF2B5EF4-FFF2-40B4-BE49-F238E27FC236}">
                  <a16:creationId xmlns:a16="http://schemas.microsoft.com/office/drawing/2014/main" id="{A462EEDA-7DB1-4039-A2A5-73AE4D993749}"/>
                </a:ext>
              </a:extLst>
            </p:cNvPr>
            <p:cNvSpPr/>
            <p:nvPr/>
          </p:nvSpPr>
          <p:spPr>
            <a:xfrm>
              <a:off x="17634187" y="4544565"/>
              <a:ext cx="1950910" cy="19509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7" h="1567">
                  <a:moveTo>
                    <a:pt x="1151" y="735"/>
                  </a:moveTo>
                  <a:cubicBezTo>
                    <a:pt x="1179" y="942"/>
                    <a:pt x="1032" y="1133"/>
                    <a:pt x="825" y="1160"/>
                  </a:cubicBezTo>
                  <a:cubicBezTo>
                    <a:pt x="618" y="1187"/>
                    <a:pt x="428" y="1040"/>
                    <a:pt x="401" y="834"/>
                  </a:cubicBezTo>
                  <a:cubicBezTo>
                    <a:pt x="374" y="626"/>
                    <a:pt x="520" y="436"/>
                    <a:pt x="727" y="409"/>
                  </a:cubicBezTo>
                  <a:cubicBezTo>
                    <a:pt x="934" y="382"/>
                    <a:pt x="1124" y="528"/>
                    <a:pt x="1151" y="735"/>
                  </a:cubicBezTo>
                  <a:close/>
                  <a:moveTo>
                    <a:pt x="1511" y="522"/>
                  </a:moveTo>
                  <a:lnTo>
                    <a:pt x="1316" y="547"/>
                  </a:lnTo>
                  <a:cubicBezTo>
                    <a:pt x="1300" y="510"/>
                    <a:pt x="1279" y="474"/>
                    <a:pt x="1256" y="441"/>
                  </a:cubicBezTo>
                  <a:lnTo>
                    <a:pt x="1375" y="286"/>
                  </a:lnTo>
                  <a:cubicBezTo>
                    <a:pt x="1377" y="282"/>
                    <a:pt x="1378" y="278"/>
                    <a:pt x="1378" y="274"/>
                  </a:cubicBezTo>
                  <a:cubicBezTo>
                    <a:pt x="1377" y="270"/>
                    <a:pt x="1375" y="266"/>
                    <a:pt x="1372" y="264"/>
                  </a:cubicBezTo>
                  <a:lnTo>
                    <a:pt x="1134" y="81"/>
                  </a:lnTo>
                  <a:cubicBezTo>
                    <a:pt x="1128" y="76"/>
                    <a:pt x="1118" y="77"/>
                    <a:pt x="1112" y="85"/>
                  </a:cubicBezTo>
                  <a:lnTo>
                    <a:pt x="995" y="237"/>
                  </a:lnTo>
                  <a:cubicBezTo>
                    <a:pt x="957" y="222"/>
                    <a:pt x="916" y="210"/>
                    <a:pt x="875" y="203"/>
                  </a:cubicBezTo>
                  <a:lnTo>
                    <a:pt x="849" y="14"/>
                  </a:lnTo>
                  <a:cubicBezTo>
                    <a:pt x="848" y="5"/>
                    <a:pt x="840" y="-1"/>
                    <a:pt x="832" y="0"/>
                  </a:cubicBezTo>
                  <a:lnTo>
                    <a:pt x="535" y="39"/>
                  </a:lnTo>
                  <a:cubicBezTo>
                    <a:pt x="527" y="40"/>
                    <a:pt x="520" y="48"/>
                    <a:pt x="522" y="56"/>
                  </a:cubicBezTo>
                  <a:lnTo>
                    <a:pt x="546" y="241"/>
                  </a:lnTo>
                  <a:cubicBezTo>
                    <a:pt x="506" y="258"/>
                    <a:pt x="468" y="280"/>
                    <a:pt x="432" y="305"/>
                  </a:cubicBezTo>
                  <a:lnTo>
                    <a:pt x="286" y="193"/>
                  </a:lnTo>
                  <a:cubicBezTo>
                    <a:pt x="279" y="187"/>
                    <a:pt x="269" y="189"/>
                    <a:pt x="263" y="195"/>
                  </a:cubicBezTo>
                  <a:lnTo>
                    <a:pt x="81" y="432"/>
                  </a:lnTo>
                  <a:cubicBezTo>
                    <a:pt x="77" y="439"/>
                    <a:pt x="78" y="449"/>
                    <a:pt x="84" y="454"/>
                  </a:cubicBezTo>
                  <a:lnTo>
                    <a:pt x="229" y="565"/>
                  </a:lnTo>
                  <a:cubicBezTo>
                    <a:pt x="212" y="607"/>
                    <a:pt x="200" y="650"/>
                    <a:pt x="193" y="694"/>
                  </a:cubicBezTo>
                  <a:lnTo>
                    <a:pt x="14" y="718"/>
                  </a:lnTo>
                  <a:cubicBezTo>
                    <a:pt x="5" y="719"/>
                    <a:pt x="-1" y="727"/>
                    <a:pt x="0" y="735"/>
                  </a:cubicBezTo>
                  <a:lnTo>
                    <a:pt x="39" y="1032"/>
                  </a:lnTo>
                  <a:cubicBezTo>
                    <a:pt x="40" y="1040"/>
                    <a:pt x="48" y="1046"/>
                    <a:pt x="57" y="1045"/>
                  </a:cubicBezTo>
                  <a:lnTo>
                    <a:pt x="236" y="1022"/>
                  </a:lnTo>
                  <a:cubicBezTo>
                    <a:pt x="254" y="1062"/>
                    <a:pt x="276" y="1102"/>
                    <a:pt x="303" y="1137"/>
                  </a:cubicBezTo>
                  <a:lnTo>
                    <a:pt x="193" y="1281"/>
                  </a:lnTo>
                  <a:cubicBezTo>
                    <a:pt x="187" y="1288"/>
                    <a:pt x="189" y="1298"/>
                    <a:pt x="196" y="1303"/>
                  </a:cubicBezTo>
                  <a:lnTo>
                    <a:pt x="433" y="1486"/>
                  </a:lnTo>
                  <a:cubicBezTo>
                    <a:pt x="440" y="1490"/>
                    <a:pt x="450" y="1489"/>
                    <a:pt x="455" y="1483"/>
                  </a:cubicBezTo>
                  <a:lnTo>
                    <a:pt x="567" y="1336"/>
                  </a:lnTo>
                  <a:cubicBezTo>
                    <a:pt x="608" y="1352"/>
                    <a:pt x="651" y="1363"/>
                    <a:pt x="693" y="1369"/>
                  </a:cubicBezTo>
                  <a:lnTo>
                    <a:pt x="718" y="1553"/>
                  </a:lnTo>
                  <a:cubicBezTo>
                    <a:pt x="719" y="1562"/>
                    <a:pt x="727" y="1568"/>
                    <a:pt x="736" y="1567"/>
                  </a:cubicBezTo>
                  <a:lnTo>
                    <a:pt x="1032" y="1528"/>
                  </a:lnTo>
                  <a:cubicBezTo>
                    <a:pt x="1041" y="1527"/>
                    <a:pt x="1046" y="1519"/>
                    <a:pt x="1046" y="1510"/>
                  </a:cubicBezTo>
                  <a:lnTo>
                    <a:pt x="1021" y="1321"/>
                  </a:lnTo>
                  <a:cubicBezTo>
                    <a:pt x="1059" y="1303"/>
                    <a:pt x="1095" y="1282"/>
                    <a:pt x="1129" y="1257"/>
                  </a:cubicBezTo>
                  <a:lnTo>
                    <a:pt x="1281" y="1374"/>
                  </a:lnTo>
                  <a:cubicBezTo>
                    <a:pt x="1289" y="1380"/>
                    <a:pt x="1298" y="1379"/>
                    <a:pt x="1303" y="1371"/>
                  </a:cubicBezTo>
                  <a:lnTo>
                    <a:pt x="1485" y="1135"/>
                  </a:lnTo>
                  <a:cubicBezTo>
                    <a:pt x="1489" y="1131"/>
                    <a:pt x="1489" y="1127"/>
                    <a:pt x="1489" y="1123"/>
                  </a:cubicBezTo>
                  <a:cubicBezTo>
                    <a:pt x="1489" y="1119"/>
                    <a:pt x="1486" y="1115"/>
                    <a:pt x="1483" y="1113"/>
                  </a:cubicBezTo>
                  <a:lnTo>
                    <a:pt x="1328" y="993"/>
                  </a:lnTo>
                  <a:cubicBezTo>
                    <a:pt x="1342" y="955"/>
                    <a:pt x="1353" y="915"/>
                    <a:pt x="1359" y="875"/>
                  </a:cubicBezTo>
                  <a:lnTo>
                    <a:pt x="1553" y="850"/>
                  </a:lnTo>
                  <a:cubicBezTo>
                    <a:pt x="1562" y="848"/>
                    <a:pt x="1568" y="840"/>
                    <a:pt x="1567" y="832"/>
                  </a:cubicBezTo>
                  <a:lnTo>
                    <a:pt x="1528" y="535"/>
                  </a:lnTo>
                  <a:cubicBezTo>
                    <a:pt x="1527" y="527"/>
                    <a:pt x="1519" y="521"/>
                    <a:pt x="1511" y="522"/>
                  </a:cubicBezTo>
                  <a:close/>
                </a:path>
              </a:pathLst>
            </a:custGeom>
            <a:solidFill>
              <a:srgbClr val="C9FB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1" name="Freeform: Shape 81">
              <a:extLst>
                <a:ext uri="{FF2B5EF4-FFF2-40B4-BE49-F238E27FC236}">
                  <a16:creationId xmlns:a16="http://schemas.microsoft.com/office/drawing/2014/main" id="{B002C6BC-C49B-4DC7-A85A-D0810089996A}"/>
                </a:ext>
              </a:extLst>
            </p:cNvPr>
            <p:cNvSpPr/>
            <p:nvPr/>
          </p:nvSpPr>
          <p:spPr>
            <a:xfrm>
              <a:off x="17713918" y="4623050"/>
              <a:ext cx="1792691" cy="17914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1439">
                  <a:moveTo>
                    <a:pt x="482" y="1192"/>
                  </a:moveTo>
                  <a:cubicBezTo>
                    <a:pt x="483" y="1192"/>
                    <a:pt x="483" y="1192"/>
                    <a:pt x="484" y="1192"/>
                  </a:cubicBezTo>
                  <a:lnTo>
                    <a:pt x="527" y="1209"/>
                  </a:lnTo>
                  <a:cubicBezTo>
                    <a:pt x="564" y="1222"/>
                    <a:pt x="601" y="1232"/>
                    <a:pt x="639" y="1238"/>
                  </a:cubicBezTo>
                  <a:lnTo>
                    <a:pt x="686" y="1244"/>
                  </a:lnTo>
                  <a:cubicBezTo>
                    <a:pt x="689" y="1244"/>
                    <a:pt x="691" y="1246"/>
                    <a:pt x="691" y="1249"/>
                  </a:cubicBezTo>
                  <a:lnTo>
                    <a:pt x="715" y="1428"/>
                  </a:lnTo>
                  <a:lnTo>
                    <a:pt x="907" y="1403"/>
                  </a:lnTo>
                  <a:lnTo>
                    <a:pt x="883" y="1220"/>
                  </a:lnTo>
                  <a:cubicBezTo>
                    <a:pt x="883" y="1217"/>
                    <a:pt x="884" y="1216"/>
                    <a:pt x="886" y="1214"/>
                  </a:cubicBezTo>
                  <a:lnTo>
                    <a:pt x="928" y="1195"/>
                  </a:lnTo>
                  <a:cubicBezTo>
                    <a:pt x="962" y="1180"/>
                    <a:pt x="995" y="1160"/>
                    <a:pt x="1024" y="1138"/>
                  </a:cubicBezTo>
                  <a:lnTo>
                    <a:pt x="1063" y="1110"/>
                  </a:lnTo>
                  <a:cubicBezTo>
                    <a:pt x="1064" y="1108"/>
                    <a:pt x="1067" y="1108"/>
                    <a:pt x="1069" y="1110"/>
                  </a:cubicBezTo>
                  <a:lnTo>
                    <a:pt x="1217" y="1225"/>
                  </a:lnTo>
                  <a:lnTo>
                    <a:pt x="1336" y="1071"/>
                  </a:lnTo>
                  <a:lnTo>
                    <a:pt x="1185" y="954"/>
                  </a:lnTo>
                  <a:cubicBezTo>
                    <a:pt x="1184" y="953"/>
                    <a:pt x="1183" y="951"/>
                    <a:pt x="1184" y="949"/>
                  </a:cubicBezTo>
                  <a:lnTo>
                    <a:pt x="1200" y="905"/>
                  </a:lnTo>
                  <a:cubicBezTo>
                    <a:pt x="1213" y="871"/>
                    <a:pt x="1222" y="836"/>
                    <a:pt x="1227" y="800"/>
                  </a:cubicBezTo>
                  <a:lnTo>
                    <a:pt x="1235" y="754"/>
                  </a:lnTo>
                  <a:cubicBezTo>
                    <a:pt x="1236" y="751"/>
                    <a:pt x="1237" y="750"/>
                    <a:pt x="1239" y="750"/>
                  </a:cubicBezTo>
                  <a:lnTo>
                    <a:pt x="1429" y="724"/>
                  </a:lnTo>
                  <a:lnTo>
                    <a:pt x="1404" y="532"/>
                  </a:lnTo>
                  <a:lnTo>
                    <a:pt x="1214" y="557"/>
                  </a:lnTo>
                  <a:cubicBezTo>
                    <a:pt x="1212" y="557"/>
                    <a:pt x="1210" y="556"/>
                    <a:pt x="1209" y="554"/>
                  </a:cubicBezTo>
                  <a:lnTo>
                    <a:pt x="1190" y="510"/>
                  </a:lnTo>
                  <a:cubicBezTo>
                    <a:pt x="1175" y="477"/>
                    <a:pt x="1157" y="446"/>
                    <a:pt x="1136" y="416"/>
                  </a:cubicBezTo>
                  <a:lnTo>
                    <a:pt x="1109" y="378"/>
                  </a:lnTo>
                  <a:cubicBezTo>
                    <a:pt x="1108" y="377"/>
                    <a:pt x="1108" y="374"/>
                    <a:pt x="1109" y="372"/>
                  </a:cubicBezTo>
                  <a:lnTo>
                    <a:pt x="1225" y="222"/>
                  </a:lnTo>
                  <a:lnTo>
                    <a:pt x="1070" y="103"/>
                  </a:lnTo>
                  <a:lnTo>
                    <a:pt x="956" y="252"/>
                  </a:lnTo>
                  <a:cubicBezTo>
                    <a:pt x="955" y="254"/>
                    <a:pt x="952" y="255"/>
                    <a:pt x="950" y="253"/>
                  </a:cubicBezTo>
                  <a:lnTo>
                    <a:pt x="906" y="236"/>
                  </a:lnTo>
                  <a:cubicBezTo>
                    <a:pt x="872" y="222"/>
                    <a:pt x="836" y="212"/>
                    <a:pt x="799" y="206"/>
                  </a:cubicBezTo>
                  <a:lnTo>
                    <a:pt x="753" y="198"/>
                  </a:lnTo>
                  <a:cubicBezTo>
                    <a:pt x="751" y="198"/>
                    <a:pt x="749" y="196"/>
                    <a:pt x="749" y="194"/>
                  </a:cubicBezTo>
                  <a:lnTo>
                    <a:pt x="725" y="10"/>
                  </a:lnTo>
                  <a:lnTo>
                    <a:pt x="532" y="35"/>
                  </a:lnTo>
                  <a:lnTo>
                    <a:pt x="555" y="216"/>
                  </a:lnTo>
                  <a:cubicBezTo>
                    <a:pt x="556" y="218"/>
                    <a:pt x="555" y="221"/>
                    <a:pt x="553" y="221"/>
                  </a:cubicBezTo>
                  <a:lnTo>
                    <a:pt x="508" y="240"/>
                  </a:lnTo>
                  <a:cubicBezTo>
                    <a:pt x="474" y="255"/>
                    <a:pt x="439" y="274"/>
                    <a:pt x="408" y="296"/>
                  </a:cubicBezTo>
                  <a:lnTo>
                    <a:pt x="370" y="323"/>
                  </a:lnTo>
                  <a:cubicBezTo>
                    <a:pt x="368" y="325"/>
                    <a:pt x="366" y="325"/>
                    <a:pt x="364" y="323"/>
                  </a:cubicBezTo>
                  <a:lnTo>
                    <a:pt x="222" y="214"/>
                  </a:lnTo>
                  <a:lnTo>
                    <a:pt x="104" y="368"/>
                  </a:lnTo>
                  <a:lnTo>
                    <a:pt x="244" y="476"/>
                  </a:lnTo>
                  <a:cubicBezTo>
                    <a:pt x="245" y="478"/>
                    <a:pt x="246" y="481"/>
                    <a:pt x="245" y="482"/>
                  </a:cubicBezTo>
                  <a:lnTo>
                    <a:pt x="228" y="526"/>
                  </a:lnTo>
                  <a:cubicBezTo>
                    <a:pt x="213" y="563"/>
                    <a:pt x="203" y="602"/>
                    <a:pt x="197" y="641"/>
                  </a:cubicBezTo>
                  <a:lnTo>
                    <a:pt x="189" y="687"/>
                  </a:lnTo>
                  <a:cubicBezTo>
                    <a:pt x="188" y="689"/>
                    <a:pt x="187" y="691"/>
                    <a:pt x="185" y="691"/>
                  </a:cubicBezTo>
                  <a:lnTo>
                    <a:pt x="10" y="714"/>
                  </a:lnTo>
                  <a:lnTo>
                    <a:pt x="36" y="907"/>
                  </a:lnTo>
                  <a:lnTo>
                    <a:pt x="210" y="884"/>
                  </a:lnTo>
                  <a:cubicBezTo>
                    <a:pt x="212" y="884"/>
                    <a:pt x="214" y="885"/>
                    <a:pt x="215" y="887"/>
                  </a:cubicBezTo>
                  <a:lnTo>
                    <a:pt x="234" y="930"/>
                  </a:lnTo>
                  <a:cubicBezTo>
                    <a:pt x="250" y="967"/>
                    <a:pt x="270" y="1001"/>
                    <a:pt x="294" y="1033"/>
                  </a:cubicBezTo>
                  <a:lnTo>
                    <a:pt x="323" y="1071"/>
                  </a:lnTo>
                  <a:cubicBezTo>
                    <a:pt x="324" y="1072"/>
                    <a:pt x="324" y="1075"/>
                    <a:pt x="323" y="1077"/>
                  </a:cubicBezTo>
                  <a:lnTo>
                    <a:pt x="214" y="1217"/>
                  </a:lnTo>
                  <a:lnTo>
                    <a:pt x="369" y="1336"/>
                  </a:lnTo>
                  <a:lnTo>
                    <a:pt x="478" y="1194"/>
                  </a:lnTo>
                  <a:cubicBezTo>
                    <a:pt x="479" y="1192"/>
                    <a:pt x="480" y="1192"/>
                    <a:pt x="482" y="1192"/>
                  </a:cubicBezTo>
                  <a:close/>
                  <a:moveTo>
                    <a:pt x="710" y="1439"/>
                  </a:moveTo>
                  <a:cubicBezTo>
                    <a:pt x="708" y="1439"/>
                    <a:pt x="705" y="1437"/>
                    <a:pt x="705" y="1435"/>
                  </a:cubicBezTo>
                  <a:lnTo>
                    <a:pt x="681" y="1253"/>
                  </a:lnTo>
                  <a:lnTo>
                    <a:pt x="637" y="1247"/>
                  </a:lnTo>
                  <a:cubicBezTo>
                    <a:pt x="599" y="1242"/>
                    <a:pt x="561" y="1232"/>
                    <a:pt x="524" y="1218"/>
                  </a:cubicBezTo>
                  <a:lnTo>
                    <a:pt x="484" y="1203"/>
                  </a:lnTo>
                  <a:lnTo>
                    <a:pt x="374" y="1346"/>
                  </a:lnTo>
                  <a:cubicBezTo>
                    <a:pt x="372" y="1348"/>
                    <a:pt x="369" y="1349"/>
                    <a:pt x="366" y="1347"/>
                  </a:cubicBezTo>
                  <a:lnTo>
                    <a:pt x="204" y="1222"/>
                  </a:lnTo>
                  <a:cubicBezTo>
                    <a:pt x="202" y="1220"/>
                    <a:pt x="201" y="1217"/>
                    <a:pt x="203" y="1215"/>
                  </a:cubicBezTo>
                  <a:lnTo>
                    <a:pt x="312" y="1074"/>
                  </a:lnTo>
                  <a:lnTo>
                    <a:pt x="286" y="1039"/>
                  </a:lnTo>
                  <a:cubicBezTo>
                    <a:pt x="261" y="1006"/>
                    <a:pt x="241" y="971"/>
                    <a:pt x="225" y="935"/>
                  </a:cubicBezTo>
                  <a:lnTo>
                    <a:pt x="208" y="895"/>
                  </a:lnTo>
                  <a:lnTo>
                    <a:pt x="32" y="918"/>
                  </a:lnTo>
                  <a:cubicBezTo>
                    <a:pt x="29" y="918"/>
                    <a:pt x="26" y="917"/>
                    <a:pt x="26" y="913"/>
                  </a:cubicBezTo>
                  <a:lnTo>
                    <a:pt x="0" y="710"/>
                  </a:lnTo>
                  <a:cubicBezTo>
                    <a:pt x="0" y="708"/>
                    <a:pt x="2" y="705"/>
                    <a:pt x="4" y="705"/>
                  </a:cubicBezTo>
                  <a:lnTo>
                    <a:pt x="180" y="682"/>
                  </a:lnTo>
                  <a:lnTo>
                    <a:pt x="186" y="639"/>
                  </a:lnTo>
                  <a:cubicBezTo>
                    <a:pt x="192" y="599"/>
                    <a:pt x="203" y="560"/>
                    <a:pt x="218" y="523"/>
                  </a:cubicBezTo>
                  <a:lnTo>
                    <a:pt x="234" y="482"/>
                  </a:lnTo>
                  <a:lnTo>
                    <a:pt x="93" y="373"/>
                  </a:lnTo>
                  <a:cubicBezTo>
                    <a:pt x="91" y="372"/>
                    <a:pt x="91" y="368"/>
                    <a:pt x="92" y="366"/>
                  </a:cubicBezTo>
                  <a:lnTo>
                    <a:pt x="217" y="204"/>
                  </a:lnTo>
                  <a:cubicBezTo>
                    <a:pt x="219" y="201"/>
                    <a:pt x="222" y="201"/>
                    <a:pt x="224" y="203"/>
                  </a:cubicBezTo>
                  <a:lnTo>
                    <a:pt x="367" y="313"/>
                  </a:lnTo>
                  <a:lnTo>
                    <a:pt x="402" y="288"/>
                  </a:lnTo>
                  <a:cubicBezTo>
                    <a:pt x="434" y="265"/>
                    <a:pt x="469" y="246"/>
                    <a:pt x="505" y="230"/>
                  </a:cubicBezTo>
                  <a:lnTo>
                    <a:pt x="545" y="213"/>
                  </a:lnTo>
                  <a:lnTo>
                    <a:pt x="521" y="32"/>
                  </a:lnTo>
                  <a:cubicBezTo>
                    <a:pt x="521" y="29"/>
                    <a:pt x="523" y="27"/>
                    <a:pt x="526" y="26"/>
                  </a:cubicBezTo>
                  <a:lnTo>
                    <a:pt x="728" y="0"/>
                  </a:lnTo>
                  <a:cubicBezTo>
                    <a:pt x="730" y="-1"/>
                    <a:pt x="732" y="0"/>
                    <a:pt x="732" y="0"/>
                  </a:cubicBezTo>
                  <a:cubicBezTo>
                    <a:pt x="733" y="2"/>
                    <a:pt x="734" y="3"/>
                    <a:pt x="734" y="4"/>
                  </a:cubicBezTo>
                  <a:lnTo>
                    <a:pt x="759" y="189"/>
                  </a:lnTo>
                  <a:lnTo>
                    <a:pt x="801" y="196"/>
                  </a:lnTo>
                  <a:cubicBezTo>
                    <a:pt x="838" y="202"/>
                    <a:pt x="875" y="212"/>
                    <a:pt x="910" y="227"/>
                  </a:cubicBezTo>
                  <a:lnTo>
                    <a:pt x="951" y="242"/>
                  </a:lnTo>
                  <a:lnTo>
                    <a:pt x="1066" y="93"/>
                  </a:lnTo>
                  <a:cubicBezTo>
                    <a:pt x="1066" y="92"/>
                    <a:pt x="1067" y="91"/>
                    <a:pt x="1069" y="91"/>
                  </a:cubicBezTo>
                  <a:cubicBezTo>
                    <a:pt x="1070" y="91"/>
                    <a:pt x="1072" y="91"/>
                    <a:pt x="1073" y="92"/>
                  </a:cubicBezTo>
                  <a:lnTo>
                    <a:pt x="1235" y="217"/>
                  </a:lnTo>
                  <a:cubicBezTo>
                    <a:pt x="1237" y="219"/>
                    <a:pt x="1238" y="222"/>
                    <a:pt x="1236" y="224"/>
                  </a:cubicBezTo>
                  <a:lnTo>
                    <a:pt x="1119" y="376"/>
                  </a:lnTo>
                  <a:lnTo>
                    <a:pt x="1145" y="411"/>
                  </a:lnTo>
                  <a:cubicBezTo>
                    <a:pt x="1166" y="441"/>
                    <a:pt x="1184" y="472"/>
                    <a:pt x="1199" y="506"/>
                  </a:cubicBezTo>
                  <a:lnTo>
                    <a:pt x="1217" y="546"/>
                  </a:lnTo>
                  <a:lnTo>
                    <a:pt x="1408" y="521"/>
                  </a:lnTo>
                  <a:cubicBezTo>
                    <a:pt x="1410" y="521"/>
                    <a:pt x="1413" y="523"/>
                    <a:pt x="1413" y="526"/>
                  </a:cubicBezTo>
                  <a:lnTo>
                    <a:pt x="1440" y="729"/>
                  </a:lnTo>
                  <a:cubicBezTo>
                    <a:pt x="1440" y="731"/>
                    <a:pt x="1438" y="734"/>
                    <a:pt x="1435" y="734"/>
                  </a:cubicBezTo>
                  <a:lnTo>
                    <a:pt x="1244" y="759"/>
                  </a:lnTo>
                  <a:lnTo>
                    <a:pt x="1238" y="802"/>
                  </a:lnTo>
                  <a:cubicBezTo>
                    <a:pt x="1232" y="838"/>
                    <a:pt x="1223" y="874"/>
                    <a:pt x="1210" y="908"/>
                  </a:cubicBezTo>
                  <a:lnTo>
                    <a:pt x="1195" y="949"/>
                  </a:lnTo>
                  <a:lnTo>
                    <a:pt x="1346" y="1065"/>
                  </a:lnTo>
                  <a:cubicBezTo>
                    <a:pt x="1347" y="1066"/>
                    <a:pt x="1348" y="1068"/>
                    <a:pt x="1348" y="1069"/>
                  </a:cubicBezTo>
                  <a:cubicBezTo>
                    <a:pt x="1348" y="1070"/>
                    <a:pt x="1348" y="1071"/>
                    <a:pt x="1347" y="1072"/>
                  </a:cubicBezTo>
                  <a:lnTo>
                    <a:pt x="1222" y="1235"/>
                  </a:lnTo>
                  <a:cubicBezTo>
                    <a:pt x="1221" y="1236"/>
                    <a:pt x="1220" y="1237"/>
                    <a:pt x="1219" y="1237"/>
                  </a:cubicBezTo>
                  <a:cubicBezTo>
                    <a:pt x="1218" y="1237"/>
                    <a:pt x="1217" y="1236"/>
                    <a:pt x="1215" y="1236"/>
                  </a:cubicBezTo>
                  <a:lnTo>
                    <a:pt x="1066" y="1121"/>
                  </a:lnTo>
                  <a:lnTo>
                    <a:pt x="1030" y="1147"/>
                  </a:lnTo>
                  <a:cubicBezTo>
                    <a:pt x="1000" y="1170"/>
                    <a:pt x="967" y="1189"/>
                    <a:pt x="933" y="1205"/>
                  </a:cubicBezTo>
                  <a:lnTo>
                    <a:pt x="894" y="1222"/>
                  </a:lnTo>
                  <a:lnTo>
                    <a:pt x="918" y="1407"/>
                  </a:lnTo>
                  <a:cubicBezTo>
                    <a:pt x="918" y="1408"/>
                    <a:pt x="918" y="1410"/>
                    <a:pt x="917" y="1411"/>
                  </a:cubicBezTo>
                  <a:cubicBezTo>
                    <a:pt x="916" y="1412"/>
                    <a:pt x="915" y="1412"/>
                    <a:pt x="914" y="1413"/>
                  </a:cubicBezTo>
                  <a:lnTo>
                    <a:pt x="711" y="1439"/>
                  </a:lnTo>
                  <a:cubicBezTo>
                    <a:pt x="710" y="1439"/>
                    <a:pt x="710" y="1439"/>
                    <a:pt x="710" y="143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2" name="Freeform: Shape 82">
              <a:extLst>
                <a:ext uri="{FF2B5EF4-FFF2-40B4-BE49-F238E27FC236}">
                  <a16:creationId xmlns:a16="http://schemas.microsoft.com/office/drawing/2014/main" id="{02825523-5115-4BB6-99EE-D79DCE6BA666}"/>
                </a:ext>
              </a:extLst>
            </p:cNvPr>
            <p:cNvSpPr/>
            <p:nvPr/>
          </p:nvSpPr>
          <p:spPr>
            <a:xfrm>
              <a:off x="18871258" y="5975980"/>
              <a:ext cx="1117475" cy="22287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790">
                  <a:moveTo>
                    <a:pt x="35" y="1164"/>
                  </a:moveTo>
                  <a:cubicBezTo>
                    <a:pt x="135" y="1650"/>
                    <a:pt x="450" y="1771"/>
                    <a:pt x="510" y="1790"/>
                  </a:cubicBezTo>
                  <a:cubicBezTo>
                    <a:pt x="618" y="1657"/>
                    <a:pt x="755" y="1556"/>
                    <a:pt x="898" y="1499"/>
                  </a:cubicBezTo>
                  <a:cubicBezTo>
                    <a:pt x="758" y="721"/>
                    <a:pt x="165" y="0"/>
                    <a:pt x="165" y="0"/>
                  </a:cubicBezTo>
                  <a:cubicBezTo>
                    <a:pt x="169" y="6"/>
                    <a:pt x="170" y="13"/>
                    <a:pt x="166" y="20"/>
                  </a:cubicBezTo>
                  <a:cubicBezTo>
                    <a:pt x="164" y="25"/>
                    <a:pt x="-92" y="541"/>
                    <a:pt x="35" y="1164"/>
                  </a:cubicBezTo>
                  <a:close/>
                </a:path>
              </a:pathLst>
            </a:custGeom>
            <a:solidFill>
              <a:srgbClr val="3E3E3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3" name="Freeform: Shape 83">
              <a:extLst>
                <a:ext uri="{FF2B5EF4-FFF2-40B4-BE49-F238E27FC236}">
                  <a16:creationId xmlns:a16="http://schemas.microsoft.com/office/drawing/2014/main" id="{76933D83-D99B-4233-948E-03F38EC21FBC}"/>
                </a:ext>
              </a:extLst>
            </p:cNvPr>
            <p:cNvSpPr/>
            <p:nvPr/>
          </p:nvSpPr>
          <p:spPr>
            <a:xfrm>
              <a:off x="19436848" y="5544936"/>
              <a:ext cx="1158586" cy="16070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1" h="1291">
                  <a:moveTo>
                    <a:pt x="931" y="1173"/>
                  </a:moveTo>
                  <a:cubicBezTo>
                    <a:pt x="917" y="1071"/>
                    <a:pt x="896" y="971"/>
                    <a:pt x="868" y="873"/>
                  </a:cubicBezTo>
                  <a:cubicBezTo>
                    <a:pt x="694" y="898"/>
                    <a:pt x="517" y="806"/>
                    <a:pt x="443" y="637"/>
                  </a:cubicBezTo>
                  <a:cubicBezTo>
                    <a:pt x="372" y="475"/>
                    <a:pt x="418" y="291"/>
                    <a:pt x="544" y="179"/>
                  </a:cubicBezTo>
                  <a:cubicBezTo>
                    <a:pt x="524" y="151"/>
                    <a:pt x="504" y="122"/>
                    <a:pt x="483" y="95"/>
                  </a:cubicBezTo>
                  <a:cubicBezTo>
                    <a:pt x="459" y="64"/>
                    <a:pt x="434" y="32"/>
                    <a:pt x="409" y="0"/>
                  </a:cubicBezTo>
                  <a:cubicBezTo>
                    <a:pt x="376" y="28"/>
                    <a:pt x="347" y="58"/>
                    <a:pt x="320" y="91"/>
                  </a:cubicBezTo>
                  <a:lnTo>
                    <a:pt x="139" y="20"/>
                  </a:lnTo>
                  <a:cubicBezTo>
                    <a:pt x="130" y="16"/>
                    <a:pt x="120" y="20"/>
                    <a:pt x="117" y="29"/>
                  </a:cubicBezTo>
                  <a:lnTo>
                    <a:pt x="1" y="323"/>
                  </a:lnTo>
                  <a:cubicBezTo>
                    <a:pt x="-2" y="332"/>
                    <a:pt x="3" y="341"/>
                    <a:pt x="11" y="345"/>
                  </a:cubicBezTo>
                  <a:lnTo>
                    <a:pt x="189" y="415"/>
                  </a:lnTo>
                  <a:cubicBezTo>
                    <a:pt x="185" y="462"/>
                    <a:pt x="185" y="510"/>
                    <a:pt x="192" y="556"/>
                  </a:cubicBezTo>
                  <a:lnTo>
                    <a:pt x="16" y="633"/>
                  </a:lnTo>
                  <a:cubicBezTo>
                    <a:pt x="8" y="636"/>
                    <a:pt x="4" y="646"/>
                    <a:pt x="7" y="655"/>
                  </a:cubicBezTo>
                  <a:lnTo>
                    <a:pt x="134" y="944"/>
                  </a:lnTo>
                  <a:cubicBezTo>
                    <a:pt x="137" y="953"/>
                    <a:pt x="147" y="956"/>
                    <a:pt x="156" y="953"/>
                  </a:cubicBezTo>
                  <a:lnTo>
                    <a:pt x="331" y="876"/>
                  </a:lnTo>
                  <a:cubicBezTo>
                    <a:pt x="361" y="913"/>
                    <a:pt x="396" y="945"/>
                    <a:pt x="433" y="974"/>
                  </a:cubicBezTo>
                  <a:lnTo>
                    <a:pt x="363" y="1153"/>
                  </a:lnTo>
                  <a:cubicBezTo>
                    <a:pt x="360" y="1161"/>
                    <a:pt x="364" y="1171"/>
                    <a:pt x="372" y="1174"/>
                  </a:cubicBezTo>
                  <a:lnTo>
                    <a:pt x="667" y="1290"/>
                  </a:lnTo>
                  <a:cubicBezTo>
                    <a:pt x="675" y="1293"/>
                    <a:pt x="685" y="1289"/>
                    <a:pt x="688" y="1280"/>
                  </a:cubicBezTo>
                  <a:lnTo>
                    <a:pt x="760" y="1098"/>
                  </a:lnTo>
                  <a:cubicBezTo>
                    <a:pt x="806" y="1102"/>
                    <a:pt x="852" y="1101"/>
                    <a:pt x="897" y="1095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4" name="Freeform: Shape 84">
              <a:extLst>
                <a:ext uri="{FF2B5EF4-FFF2-40B4-BE49-F238E27FC236}">
                  <a16:creationId xmlns:a16="http://schemas.microsoft.com/office/drawing/2014/main" id="{76563A77-512E-45B3-9C36-8E9210FD6FA4}"/>
                </a:ext>
              </a:extLst>
            </p:cNvPr>
            <p:cNvSpPr/>
            <p:nvPr/>
          </p:nvSpPr>
          <p:spPr>
            <a:xfrm>
              <a:off x="19532774" y="5604734"/>
              <a:ext cx="1032761" cy="14525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0" h="1167">
                  <a:moveTo>
                    <a:pt x="830" y="983"/>
                  </a:moveTo>
                  <a:cubicBezTo>
                    <a:pt x="829" y="980"/>
                    <a:pt x="828" y="976"/>
                    <a:pt x="828" y="973"/>
                  </a:cubicBezTo>
                  <a:lnTo>
                    <a:pt x="810" y="976"/>
                  </a:lnTo>
                  <a:cubicBezTo>
                    <a:pt x="770" y="981"/>
                    <a:pt x="729" y="982"/>
                    <a:pt x="689" y="980"/>
                  </a:cubicBezTo>
                  <a:lnTo>
                    <a:pt x="639" y="975"/>
                  </a:lnTo>
                  <a:cubicBezTo>
                    <a:pt x="637" y="975"/>
                    <a:pt x="635" y="976"/>
                    <a:pt x="634" y="978"/>
                  </a:cubicBezTo>
                  <a:lnTo>
                    <a:pt x="564" y="1155"/>
                  </a:lnTo>
                  <a:lnTo>
                    <a:pt x="373" y="1080"/>
                  </a:lnTo>
                  <a:lnTo>
                    <a:pt x="441" y="906"/>
                  </a:lnTo>
                  <a:cubicBezTo>
                    <a:pt x="442" y="903"/>
                    <a:pt x="442" y="901"/>
                    <a:pt x="440" y="900"/>
                  </a:cubicBezTo>
                  <a:lnTo>
                    <a:pt x="399" y="869"/>
                  </a:lnTo>
                  <a:cubicBezTo>
                    <a:pt x="366" y="844"/>
                    <a:pt x="336" y="814"/>
                    <a:pt x="309" y="783"/>
                  </a:cubicBezTo>
                  <a:lnTo>
                    <a:pt x="277" y="744"/>
                  </a:lnTo>
                  <a:cubicBezTo>
                    <a:pt x="276" y="743"/>
                    <a:pt x="273" y="742"/>
                    <a:pt x="271" y="743"/>
                  </a:cubicBezTo>
                  <a:lnTo>
                    <a:pt x="100" y="817"/>
                  </a:lnTo>
                  <a:lnTo>
                    <a:pt x="18" y="629"/>
                  </a:lnTo>
                  <a:lnTo>
                    <a:pt x="188" y="554"/>
                  </a:lnTo>
                  <a:cubicBezTo>
                    <a:pt x="191" y="553"/>
                    <a:pt x="192" y="551"/>
                    <a:pt x="191" y="548"/>
                  </a:cubicBezTo>
                  <a:lnTo>
                    <a:pt x="185" y="499"/>
                  </a:lnTo>
                  <a:cubicBezTo>
                    <a:pt x="180" y="458"/>
                    <a:pt x="179" y="416"/>
                    <a:pt x="184" y="374"/>
                  </a:cubicBezTo>
                  <a:lnTo>
                    <a:pt x="189" y="324"/>
                  </a:lnTo>
                  <a:cubicBezTo>
                    <a:pt x="189" y="322"/>
                    <a:pt x="188" y="320"/>
                    <a:pt x="185" y="319"/>
                  </a:cubicBezTo>
                  <a:lnTo>
                    <a:pt x="11" y="251"/>
                  </a:lnTo>
                  <a:lnTo>
                    <a:pt x="87" y="58"/>
                  </a:lnTo>
                  <a:lnTo>
                    <a:pt x="263" y="128"/>
                  </a:lnTo>
                  <a:cubicBezTo>
                    <a:pt x="265" y="128"/>
                    <a:pt x="268" y="128"/>
                    <a:pt x="269" y="126"/>
                  </a:cubicBezTo>
                  <a:lnTo>
                    <a:pt x="300" y="87"/>
                  </a:lnTo>
                  <a:cubicBezTo>
                    <a:pt x="322" y="59"/>
                    <a:pt x="347" y="32"/>
                    <a:pt x="376" y="8"/>
                  </a:cubicBezTo>
                  <a:cubicBezTo>
                    <a:pt x="374" y="6"/>
                    <a:pt x="372" y="3"/>
                    <a:pt x="369" y="0"/>
                  </a:cubicBezTo>
                  <a:cubicBezTo>
                    <a:pt x="341" y="25"/>
                    <a:pt x="314" y="52"/>
                    <a:pt x="292" y="81"/>
                  </a:cubicBezTo>
                  <a:lnTo>
                    <a:pt x="264" y="117"/>
                  </a:lnTo>
                  <a:lnTo>
                    <a:pt x="86" y="47"/>
                  </a:lnTo>
                  <a:cubicBezTo>
                    <a:pt x="83" y="46"/>
                    <a:pt x="80" y="47"/>
                    <a:pt x="79" y="50"/>
                  </a:cubicBezTo>
                  <a:lnTo>
                    <a:pt x="0" y="251"/>
                  </a:lnTo>
                  <a:cubicBezTo>
                    <a:pt x="-1" y="254"/>
                    <a:pt x="0" y="257"/>
                    <a:pt x="2" y="258"/>
                  </a:cubicBezTo>
                  <a:lnTo>
                    <a:pt x="178" y="327"/>
                  </a:lnTo>
                  <a:lnTo>
                    <a:pt x="174" y="373"/>
                  </a:lnTo>
                  <a:cubicBezTo>
                    <a:pt x="169" y="416"/>
                    <a:pt x="170" y="458"/>
                    <a:pt x="175" y="501"/>
                  </a:cubicBezTo>
                  <a:lnTo>
                    <a:pt x="181" y="546"/>
                  </a:lnTo>
                  <a:lnTo>
                    <a:pt x="9" y="621"/>
                  </a:lnTo>
                  <a:cubicBezTo>
                    <a:pt x="8" y="622"/>
                    <a:pt x="7" y="622"/>
                    <a:pt x="7" y="624"/>
                  </a:cubicBezTo>
                  <a:cubicBezTo>
                    <a:pt x="6" y="625"/>
                    <a:pt x="6" y="627"/>
                    <a:pt x="7" y="628"/>
                  </a:cubicBezTo>
                  <a:lnTo>
                    <a:pt x="93" y="826"/>
                  </a:lnTo>
                  <a:cubicBezTo>
                    <a:pt x="94" y="827"/>
                    <a:pt x="95" y="828"/>
                    <a:pt x="96" y="828"/>
                  </a:cubicBezTo>
                  <a:cubicBezTo>
                    <a:pt x="97" y="829"/>
                    <a:pt x="99" y="829"/>
                    <a:pt x="100" y="828"/>
                  </a:cubicBezTo>
                  <a:lnTo>
                    <a:pt x="272" y="754"/>
                  </a:lnTo>
                  <a:lnTo>
                    <a:pt x="301" y="789"/>
                  </a:lnTo>
                  <a:cubicBezTo>
                    <a:pt x="328" y="822"/>
                    <a:pt x="359" y="851"/>
                    <a:pt x="393" y="877"/>
                  </a:cubicBezTo>
                  <a:lnTo>
                    <a:pt x="431" y="905"/>
                  </a:lnTo>
                  <a:lnTo>
                    <a:pt x="362" y="1080"/>
                  </a:lnTo>
                  <a:cubicBezTo>
                    <a:pt x="360" y="1084"/>
                    <a:pt x="362" y="1086"/>
                    <a:pt x="364" y="1087"/>
                  </a:cubicBezTo>
                  <a:lnTo>
                    <a:pt x="566" y="1167"/>
                  </a:lnTo>
                  <a:cubicBezTo>
                    <a:pt x="566" y="1167"/>
                    <a:pt x="567" y="1167"/>
                    <a:pt x="568" y="1167"/>
                  </a:cubicBezTo>
                  <a:cubicBezTo>
                    <a:pt x="569" y="1167"/>
                    <a:pt x="571" y="1165"/>
                    <a:pt x="572" y="1164"/>
                  </a:cubicBezTo>
                  <a:lnTo>
                    <a:pt x="642" y="986"/>
                  </a:lnTo>
                  <a:lnTo>
                    <a:pt x="687" y="989"/>
                  </a:lnTo>
                  <a:cubicBezTo>
                    <a:pt x="729" y="993"/>
                    <a:pt x="771" y="992"/>
                    <a:pt x="811" y="986"/>
                  </a:cubicBezTo>
                  <a:lnTo>
                    <a:pt x="829" y="98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5" name="Freeform: Shape 85">
              <a:extLst>
                <a:ext uri="{FF2B5EF4-FFF2-40B4-BE49-F238E27FC236}">
                  <a16:creationId xmlns:a16="http://schemas.microsoft.com/office/drawing/2014/main" id="{B34F9EDF-3440-408F-9A13-2E0896DC790E}"/>
                </a:ext>
              </a:extLst>
            </p:cNvPr>
            <p:cNvSpPr/>
            <p:nvPr/>
          </p:nvSpPr>
          <p:spPr>
            <a:xfrm>
              <a:off x="16425769" y="4185777"/>
              <a:ext cx="2049327" cy="20480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1645">
                  <a:moveTo>
                    <a:pt x="1217" y="831"/>
                  </a:moveTo>
                  <a:cubicBezTo>
                    <a:pt x="1212" y="1053"/>
                    <a:pt x="1028" y="1229"/>
                    <a:pt x="806" y="1224"/>
                  </a:cubicBezTo>
                  <a:cubicBezTo>
                    <a:pt x="584" y="1219"/>
                    <a:pt x="407" y="1035"/>
                    <a:pt x="412" y="813"/>
                  </a:cubicBezTo>
                  <a:cubicBezTo>
                    <a:pt x="417" y="592"/>
                    <a:pt x="602" y="415"/>
                    <a:pt x="823" y="420"/>
                  </a:cubicBezTo>
                  <a:cubicBezTo>
                    <a:pt x="1045" y="425"/>
                    <a:pt x="1222" y="609"/>
                    <a:pt x="1217" y="831"/>
                  </a:cubicBezTo>
                  <a:close/>
                  <a:moveTo>
                    <a:pt x="1629" y="664"/>
                  </a:moveTo>
                  <a:lnTo>
                    <a:pt x="1421" y="659"/>
                  </a:lnTo>
                  <a:cubicBezTo>
                    <a:pt x="1409" y="618"/>
                    <a:pt x="1394" y="577"/>
                    <a:pt x="1374" y="538"/>
                  </a:cubicBezTo>
                  <a:lnTo>
                    <a:pt x="1524" y="394"/>
                  </a:lnTo>
                  <a:cubicBezTo>
                    <a:pt x="1527" y="391"/>
                    <a:pt x="1529" y="386"/>
                    <a:pt x="1530" y="382"/>
                  </a:cubicBezTo>
                  <a:cubicBezTo>
                    <a:pt x="1530" y="378"/>
                    <a:pt x="1528" y="374"/>
                    <a:pt x="1525" y="371"/>
                  </a:cubicBezTo>
                  <a:lnTo>
                    <a:pt x="1305" y="141"/>
                  </a:lnTo>
                  <a:cubicBezTo>
                    <a:pt x="1298" y="134"/>
                    <a:pt x="1287" y="134"/>
                    <a:pt x="1281" y="140"/>
                  </a:cubicBezTo>
                  <a:lnTo>
                    <a:pt x="1133" y="282"/>
                  </a:lnTo>
                  <a:cubicBezTo>
                    <a:pt x="1095" y="259"/>
                    <a:pt x="1054" y="241"/>
                    <a:pt x="1012" y="227"/>
                  </a:cubicBezTo>
                  <a:lnTo>
                    <a:pt x="1016" y="24"/>
                  </a:lnTo>
                  <a:cubicBezTo>
                    <a:pt x="1016" y="15"/>
                    <a:pt x="1009" y="7"/>
                    <a:pt x="999" y="7"/>
                  </a:cubicBezTo>
                  <a:lnTo>
                    <a:pt x="681" y="0"/>
                  </a:lnTo>
                  <a:cubicBezTo>
                    <a:pt x="672" y="0"/>
                    <a:pt x="665" y="7"/>
                    <a:pt x="664" y="16"/>
                  </a:cubicBezTo>
                  <a:lnTo>
                    <a:pt x="660" y="214"/>
                  </a:lnTo>
                  <a:cubicBezTo>
                    <a:pt x="615" y="226"/>
                    <a:pt x="572" y="242"/>
                    <a:pt x="530" y="263"/>
                  </a:cubicBezTo>
                  <a:lnTo>
                    <a:pt x="394" y="121"/>
                  </a:lnTo>
                  <a:cubicBezTo>
                    <a:pt x="388" y="115"/>
                    <a:pt x="377" y="115"/>
                    <a:pt x="371" y="121"/>
                  </a:cubicBezTo>
                  <a:lnTo>
                    <a:pt x="141" y="341"/>
                  </a:lnTo>
                  <a:cubicBezTo>
                    <a:pt x="135" y="347"/>
                    <a:pt x="135" y="358"/>
                    <a:pt x="141" y="364"/>
                  </a:cubicBezTo>
                  <a:lnTo>
                    <a:pt x="274" y="504"/>
                  </a:lnTo>
                  <a:cubicBezTo>
                    <a:pt x="250" y="545"/>
                    <a:pt x="231" y="588"/>
                    <a:pt x="216" y="634"/>
                  </a:cubicBezTo>
                  <a:lnTo>
                    <a:pt x="24" y="629"/>
                  </a:lnTo>
                  <a:cubicBezTo>
                    <a:pt x="15" y="629"/>
                    <a:pt x="7" y="637"/>
                    <a:pt x="7" y="646"/>
                  </a:cubicBezTo>
                  <a:lnTo>
                    <a:pt x="0" y="964"/>
                  </a:lnTo>
                  <a:cubicBezTo>
                    <a:pt x="0" y="973"/>
                    <a:pt x="7" y="980"/>
                    <a:pt x="16" y="981"/>
                  </a:cubicBezTo>
                  <a:lnTo>
                    <a:pt x="209" y="985"/>
                  </a:lnTo>
                  <a:cubicBezTo>
                    <a:pt x="221" y="1030"/>
                    <a:pt x="239" y="1075"/>
                    <a:pt x="261" y="1117"/>
                  </a:cubicBezTo>
                  <a:lnTo>
                    <a:pt x="122" y="1251"/>
                  </a:lnTo>
                  <a:cubicBezTo>
                    <a:pt x="115" y="1257"/>
                    <a:pt x="115" y="1268"/>
                    <a:pt x="121" y="1275"/>
                  </a:cubicBezTo>
                  <a:lnTo>
                    <a:pt x="341" y="1504"/>
                  </a:lnTo>
                  <a:cubicBezTo>
                    <a:pt x="347" y="1511"/>
                    <a:pt x="359" y="1511"/>
                    <a:pt x="365" y="1505"/>
                  </a:cubicBezTo>
                  <a:lnTo>
                    <a:pt x="507" y="1369"/>
                  </a:lnTo>
                  <a:cubicBezTo>
                    <a:pt x="548" y="1391"/>
                    <a:pt x="590" y="1410"/>
                    <a:pt x="634" y="1423"/>
                  </a:cubicBezTo>
                  <a:lnTo>
                    <a:pt x="630" y="1621"/>
                  </a:lnTo>
                  <a:cubicBezTo>
                    <a:pt x="630" y="1631"/>
                    <a:pt x="637" y="1638"/>
                    <a:pt x="646" y="1638"/>
                  </a:cubicBezTo>
                  <a:lnTo>
                    <a:pt x="964" y="1645"/>
                  </a:lnTo>
                  <a:cubicBezTo>
                    <a:pt x="974" y="1645"/>
                    <a:pt x="981" y="1638"/>
                    <a:pt x="981" y="1629"/>
                  </a:cubicBezTo>
                  <a:lnTo>
                    <a:pt x="986" y="1426"/>
                  </a:lnTo>
                  <a:cubicBezTo>
                    <a:pt x="1029" y="1413"/>
                    <a:pt x="1070" y="1397"/>
                    <a:pt x="1109" y="1376"/>
                  </a:cubicBezTo>
                  <a:lnTo>
                    <a:pt x="1251" y="1523"/>
                  </a:lnTo>
                  <a:cubicBezTo>
                    <a:pt x="1257" y="1530"/>
                    <a:pt x="1268" y="1531"/>
                    <a:pt x="1275" y="1524"/>
                  </a:cubicBezTo>
                  <a:lnTo>
                    <a:pt x="1504" y="1304"/>
                  </a:lnTo>
                  <a:cubicBezTo>
                    <a:pt x="1508" y="1301"/>
                    <a:pt x="1509" y="1297"/>
                    <a:pt x="1510" y="1292"/>
                  </a:cubicBezTo>
                  <a:cubicBezTo>
                    <a:pt x="1510" y="1288"/>
                    <a:pt x="1508" y="1284"/>
                    <a:pt x="1505" y="1281"/>
                  </a:cubicBezTo>
                  <a:lnTo>
                    <a:pt x="1361" y="1130"/>
                  </a:lnTo>
                  <a:cubicBezTo>
                    <a:pt x="1383" y="1092"/>
                    <a:pt x="1400" y="1053"/>
                    <a:pt x="1413" y="1011"/>
                  </a:cubicBezTo>
                  <a:lnTo>
                    <a:pt x="1621" y="1015"/>
                  </a:lnTo>
                  <a:cubicBezTo>
                    <a:pt x="1631" y="1016"/>
                    <a:pt x="1639" y="1009"/>
                    <a:pt x="1639" y="999"/>
                  </a:cubicBezTo>
                  <a:lnTo>
                    <a:pt x="1646" y="681"/>
                  </a:lnTo>
                  <a:cubicBezTo>
                    <a:pt x="1646" y="672"/>
                    <a:pt x="1639" y="664"/>
                    <a:pt x="1629" y="664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6" name="Freeform: Shape 86">
              <a:extLst>
                <a:ext uri="{FF2B5EF4-FFF2-40B4-BE49-F238E27FC236}">
                  <a16:creationId xmlns:a16="http://schemas.microsoft.com/office/drawing/2014/main" id="{1EBD467A-6236-4E86-8706-61EB390B12A7}"/>
                </a:ext>
              </a:extLst>
            </p:cNvPr>
            <p:cNvSpPr/>
            <p:nvPr/>
          </p:nvSpPr>
          <p:spPr>
            <a:xfrm>
              <a:off x="16504254" y="4264262"/>
              <a:ext cx="1892358" cy="18911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0" h="1519">
                  <a:moveTo>
                    <a:pt x="640" y="1505"/>
                  </a:moveTo>
                  <a:lnTo>
                    <a:pt x="848" y="1509"/>
                  </a:lnTo>
                  <a:lnTo>
                    <a:pt x="852" y="1312"/>
                  </a:lnTo>
                  <a:cubicBezTo>
                    <a:pt x="852" y="1310"/>
                    <a:pt x="853" y="1308"/>
                    <a:pt x="856" y="1307"/>
                  </a:cubicBezTo>
                  <a:lnTo>
                    <a:pt x="903" y="1294"/>
                  </a:lnTo>
                  <a:cubicBezTo>
                    <a:pt x="941" y="1282"/>
                    <a:pt x="978" y="1268"/>
                    <a:pt x="1013" y="1249"/>
                  </a:cubicBezTo>
                  <a:lnTo>
                    <a:pt x="1057" y="1226"/>
                  </a:lnTo>
                  <a:cubicBezTo>
                    <a:pt x="1059" y="1224"/>
                    <a:pt x="1062" y="1225"/>
                    <a:pt x="1064" y="1226"/>
                  </a:cubicBezTo>
                  <a:lnTo>
                    <a:pt x="1202" y="1371"/>
                  </a:lnTo>
                  <a:lnTo>
                    <a:pt x="1352" y="1227"/>
                  </a:lnTo>
                  <a:lnTo>
                    <a:pt x="1211" y="1081"/>
                  </a:lnTo>
                  <a:cubicBezTo>
                    <a:pt x="1210" y="1080"/>
                    <a:pt x="1210" y="1077"/>
                    <a:pt x="1211" y="1075"/>
                  </a:cubicBezTo>
                  <a:lnTo>
                    <a:pt x="1235" y="1032"/>
                  </a:lnTo>
                  <a:cubicBezTo>
                    <a:pt x="1254" y="998"/>
                    <a:pt x="1270" y="963"/>
                    <a:pt x="1281" y="927"/>
                  </a:cubicBezTo>
                  <a:lnTo>
                    <a:pt x="1296" y="878"/>
                  </a:lnTo>
                  <a:cubicBezTo>
                    <a:pt x="1297" y="876"/>
                    <a:pt x="1299" y="875"/>
                    <a:pt x="1301" y="875"/>
                  </a:cubicBezTo>
                  <a:lnTo>
                    <a:pt x="1505" y="880"/>
                  </a:lnTo>
                  <a:lnTo>
                    <a:pt x="1509" y="672"/>
                  </a:lnTo>
                  <a:lnTo>
                    <a:pt x="1306" y="667"/>
                  </a:lnTo>
                  <a:cubicBezTo>
                    <a:pt x="1303" y="667"/>
                    <a:pt x="1301" y="666"/>
                    <a:pt x="1301" y="664"/>
                  </a:cubicBezTo>
                  <a:lnTo>
                    <a:pt x="1288" y="615"/>
                  </a:lnTo>
                  <a:cubicBezTo>
                    <a:pt x="1278" y="578"/>
                    <a:pt x="1264" y="542"/>
                    <a:pt x="1247" y="508"/>
                  </a:cubicBezTo>
                  <a:lnTo>
                    <a:pt x="1224" y="464"/>
                  </a:lnTo>
                  <a:cubicBezTo>
                    <a:pt x="1223" y="461"/>
                    <a:pt x="1224" y="459"/>
                    <a:pt x="1225" y="458"/>
                  </a:cubicBezTo>
                  <a:lnTo>
                    <a:pt x="1371" y="317"/>
                  </a:lnTo>
                  <a:lnTo>
                    <a:pt x="1228" y="168"/>
                  </a:lnTo>
                  <a:lnTo>
                    <a:pt x="1083" y="306"/>
                  </a:lnTo>
                  <a:cubicBezTo>
                    <a:pt x="1082" y="308"/>
                    <a:pt x="1079" y="308"/>
                    <a:pt x="1077" y="306"/>
                  </a:cubicBezTo>
                  <a:lnTo>
                    <a:pt x="1033" y="281"/>
                  </a:lnTo>
                  <a:cubicBezTo>
                    <a:pt x="999" y="260"/>
                    <a:pt x="963" y="245"/>
                    <a:pt x="926" y="232"/>
                  </a:cubicBezTo>
                  <a:lnTo>
                    <a:pt x="879" y="217"/>
                  </a:lnTo>
                  <a:cubicBezTo>
                    <a:pt x="877" y="216"/>
                    <a:pt x="875" y="214"/>
                    <a:pt x="875" y="212"/>
                  </a:cubicBezTo>
                  <a:lnTo>
                    <a:pt x="879" y="14"/>
                  </a:lnTo>
                  <a:lnTo>
                    <a:pt x="672" y="10"/>
                  </a:lnTo>
                  <a:lnTo>
                    <a:pt x="668" y="204"/>
                  </a:lnTo>
                  <a:cubicBezTo>
                    <a:pt x="668" y="206"/>
                    <a:pt x="667" y="208"/>
                    <a:pt x="664" y="209"/>
                  </a:cubicBezTo>
                  <a:lnTo>
                    <a:pt x="615" y="221"/>
                  </a:lnTo>
                  <a:cubicBezTo>
                    <a:pt x="576" y="231"/>
                    <a:pt x="537" y="245"/>
                    <a:pt x="500" y="264"/>
                  </a:cubicBezTo>
                  <a:lnTo>
                    <a:pt x="456" y="287"/>
                  </a:lnTo>
                  <a:cubicBezTo>
                    <a:pt x="454" y="288"/>
                    <a:pt x="451" y="288"/>
                    <a:pt x="450" y="286"/>
                  </a:cubicBezTo>
                  <a:lnTo>
                    <a:pt x="318" y="148"/>
                  </a:lnTo>
                  <a:lnTo>
                    <a:pt x="168" y="291"/>
                  </a:lnTo>
                  <a:lnTo>
                    <a:pt x="298" y="427"/>
                  </a:lnTo>
                  <a:cubicBezTo>
                    <a:pt x="300" y="429"/>
                    <a:pt x="300" y="432"/>
                    <a:pt x="299" y="434"/>
                  </a:cubicBezTo>
                  <a:lnTo>
                    <a:pt x="273" y="478"/>
                  </a:lnTo>
                  <a:cubicBezTo>
                    <a:pt x="252" y="514"/>
                    <a:pt x="235" y="552"/>
                    <a:pt x="222" y="592"/>
                  </a:cubicBezTo>
                  <a:lnTo>
                    <a:pt x="207" y="640"/>
                  </a:lnTo>
                  <a:cubicBezTo>
                    <a:pt x="206" y="642"/>
                    <a:pt x="204" y="644"/>
                    <a:pt x="202" y="643"/>
                  </a:cubicBezTo>
                  <a:lnTo>
                    <a:pt x="15" y="640"/>
                  </a:lnTo>
                  <a:lnTo>
                    <a:pt x="10" y="847"/>
                  </a:lnTo>
                  <a:lnTo>
                    <a:pt x="198" y="851"/>
                  </a:lnTo>
                  <a:cubicBezTo>
                    <a:pt x="200" y="851"/>
                    <a:pt x="202" y="852"/>
                    <a:pt x="203" y="855"/>
                  </a:cubicBezTo>
                  <a:lnTo>
                    <a:pt x="215" y="903"/>
                  </a:lnTo>
                  <a:cubicBezTo>
                    <a:pt x="226" y="944"/>
                    <a:pt x="242" y="983"/>
                    <a:pt x="262" y="1020"/>
                  </a:cubicBezTo>
                  <a:lnTo>
                    <a:pt x="286" y="1065"/>
                  </a:lnTo>
                  <a:cubicBezTo>
                    <a:pt x="287" y="1067"/>
                    <a:pt x="286" y="1070"/>
                    <a:pt x="284" y="1071"/>
                  </a:cubicBezTo>
                  <a:lnTo>
                    <a:pt x="149" y="1201"/>
                  </a:lnTo>
                  <a:lnTo>
                    <a:pt x="292" y="1352"/>
                  </a:lnTo>
                  <a:lnTo>
                    <a:pt x="430" y="1219"/>
                  </a:lnTo>
                  <a:cubicBezTo>
                    <a:pt x="431" y="1218"/>
                    <a:pt x="434" y="1218"/>
                    <a:pt x="436" y="1218"/>
                  </a:cubicBezTo>
                  <a:lnTo>
                    <a:pt x="479" y="1243"/>
                  </a:lnTo>
                  <a:cubicBezTo>
                    <a:pt x="515" y="1263"/>
                    <a:pt x="553" y="1280"/>
                    <a:pt x="592" y="1291"/>
                  </a:cubicBezTo>
                  <a:lnTo>
                    <a:pt x="640" y="1306"/>
                  </a:lnTo>
                  <a:cubicBezTo>
                    <a:pt x="643" y="1306"/>
                    <a:pt x="644" y="1308"/>
                    <a:pt x="644" y="1311"/>
                  </a:cubicBezTo>
                  <a:close/>
                  <a:moveTo>
                    <a:pt x="853" y="1519"/>
                  </a:moveTo>
                  <a:lnTo>
                    <a:pt x="635" y="1514"/>
                  </a:lnTo>
                  <a:cubicBezTo>
                    <a:pt x="632" y="1514"/>
                    <a:pt x="630" y="1512"/>
                    <a:pt x="630" y="1509"/>
                  </a:cubicBezTo>
                  <a:lnTo>
                    <a:pt x="634" y="1314"/>
                  </a:lnTo>
                  <a:lnTo>
                    <a:pt x="589" y="1301"/>
                  </a:lnTo>
                  <a:cubicBezTo>
                    <a:pt x="549" y="1289"/>
                    <a:pt x="511" y="1273"/>
                    <a:pt x="474" y="1252"/>
                  </a:cubicBezTo>
                  <a:lnTo>
                    <a:pt x="434" y="1229"/>
                  </a:lnTo>
                  <a:lnTo>
                    <a:pt x="296" y="1362"/>
                  </a:lnTo>
                  <a:cubicBezTo>
                    <a:pt x="293" y="1364"/>
                    <a:pt x="290" y="1364"/>
                    <a:pt x="288" y="1362"/>
                  </a:cubicBezTo>
                  <a:lnTo>
                    <a:pt x="138" y="1205"/>
                  </a:lnTo>
                  <a:cubicBezTo>
                    <a:pt x="136" y="1203"/>
                    <a:pt x="136" y="1199"/>
                    <a:pt x="138" y="1197"/>
                  </a:cubicBezTo>
                  <a:lnTo>
                    <a:pt x="275" y="1067"/>
                  </a:lnTo>
                  <a:lnTo>
                    <a:pt x="252" y="1025"/>
                  </a:lnTo>
                  <a:cubicBezTo>
                    <a:pt x="233" y="987"/>
                    <a:pt x="217" y="947"/>
                    <a:pt x="205" y="906"/>
                  </a:cubicBezTo>
                  <a:lnTo>
                    <a:pt x="193" y="861"/>
                  </a:lnTo>
                  <a:lnTo>
                    <a:pt x="5" y="857"/>
                  </a:lnTo>
                  <a:cubicBezTo>
                    <a:pt x="4" y="857"/>
                    <a:pt x="3" y="857"/>
                    <a:pt x="1" y="856"/>
                  </a:cubicBezTo>
                  <a:cubicBezTo>
                    <a:pt x="1" y="854"/>
                    <a:pt x="0" y="853"/>
                    <a:pt x="0" y="852"/>
                  </a:cubicBezTo>
                  <a:lnTo>
                    <a:pt x="5" y="634"/>
                  </a:lnTo>
                  <a:cubicBezTo>
                    <a:pt x="5" y="631"/>
                    <a:pt x="7" y="629"/>
                    <a:pt x="10" y="629"/>
                  </a:cubicBezTo>
                  <a:lnTo>
                    <a:pt x="199" y="634"/>
                  </a:lnTo>
                  <a:lnTo>
                    <a:pt x="212" y="589"/>
                  </a:lnTo>
                  <a:cubicBezTo>
                    <a:pt x="225" y="549"/>
                    <a:pt x="243" y="509"/>
                    <a:pt x="264" y="472"/>
                  </a:cubicBezTo>
                  <a:lnTo>
                    <a:pt x="288" y="432"/>
                  </a:lnTo>
                  <a:lnTo>
                    <a:pt x="157" y="295"/>
                  </a:lnTo>
                  <a:cubicBezTo>
                    <a:pt x="155" y="293"/>
                    <a:pt x="155" y="289"/>
                    <a:pt x="157" y="288"/>
                  </a:cubicBezTo>
                  <a:lnTo>
                    <a:pt x="314" y="137"/>
                  </a:lnTo>
                  <a:cubicBezTo>
                    <a:pt x="316" y="135"/>
                    <a:pt x="320" y="135"/>
                    <a:pt x="322" y="137"/>
                  </a:cubicBezTo>
                  <a:lnTo>
                    <a:pt x="454" y="276"/>
                  </a:lnTo>
                  <a:lnTo>
                    <a:pt x="495" y="255"/>
                  </a:lnTo>
                  <a:cubicBezTo>
                    <a:pt x="533" y="236"/>
                    <a:pt x="572" y="221"/>
                    <a:pt x="612" y="211"/>
                  </a:cubicBezTo>
                  <a:lnTo>
                    <a:pt x="658" y="200"/>
                  </a:lnTo>
                  <a:lnTo>
                    <a:pt x="663" y="4"/>
                  </a:lnTo>
                  <a:cubicBezTo>
                    <a:pt x="663" y="3"/>
                    <a:pt x="663" y="2"/>
                    <a:pt x="664" y="1"/>
                  </a:cubicBezTo>
                  <a:cubicBezTo>
                    <a:pt x="665" y="0"/>
                    <a:pt x="666" y="0"/>
                    <a:pt x="667" y="0"/>
                  </a:cubicBezTo>
                  <a:lnTo>
                    <a:pt x="885" y="4"/>
                  </a:lnTo>
                  <a:cubicBezTo>
                    <a:pt x="888" y="4"/>
                    <a:pt x="890" y="7"/>
                    <a:pt x="890" y="10"/>
                  </a:cubicBezTo>
                  <a:lnTo>
                    <a:pt x="886" y="208"/>
                  </a:lnTo>
                  <a:lnTo>
                    <a:pt x="929" y="223"/>
                  </a:lnTo>
                  <a:cubicBezTo>
                    <a:pt x="968" y="235"/>
                    <a:pt x="1004" y="252"/>
                    <a:pt x="1038" y="272"/>
                  </a:cubicBezTo>
                  <a:lnTo>
                    <a:pt x="1079" y="296"/>
                  </a:lnTo>
                  <a:lnTo>
                    <a:pt x="1224" y="157"/>
                  </a:lnTo>
                  <a:cubicBezTo>
                    <a:pt x="1226" y="155"/>
                    <a:pt x="1227" y="155"/>
                    <a:pt x="1228" y="155"/>
                  </a:cubicBezTo>
                  <a:cubicBezTo>
                    <a:pt x="1229" y="155"/>
                    <a:pt x="1231" y="156"/>
                    <a:pt x="1232" y="157"/>
                  </a:cubicBezTo>
                  <a:lnTo>
                    <a:pt x="1382" y="314"/>
                  </a:lnTo>
                  <a:cubicBezTo>
                    <a:pt x="1384" y="316"/>
                    <a:pt x="1384" y="319"/>
                    <a:pt x="1382" y="321"/>
                  </a:cubicBezTo>
                  <a:lnTo>
                    <a:pt x="1235" y="462"/>
                  </a:lnTo>
                  <a:lnTo>
                    <a:pt x="1256" y="503"/>
                  </a:lnTo>
                  <a:cubicBezTo>
                    <a:pt x="1273" y="538"/>
                    <a:pt x="1288" y="575"/>
                    <a:pt x="1298" y="612"/>
                  </a:cubicBezTo>
                  <a:lnTo>
                    <a:pt x="1310" y="657"/>
                  </a:lnTo>
                  <a:lnTo>
                    <a:pt x="1515" y="662"/>
                  </a:lnTo>
                  <a:cubicBezTo>
                    <a:pt x="1516" y="662"/>
                    <a:pt x="1517" y="662"/>
                    <a:pt x="1518" y="663"/>
                  </a:cubicBezTo>
                  <a:cubicBezTo>
                    <a:pt x="1519" y="664"/>
                    <a:pt x="1520" y="666"/>
                    <a:pt x="1520" y="667"/>
                  </a:cubicBezTo>
                  <a:lnTo>
                    <a:pt x="1515" y="884"/>
                  </a:lnTo>
                  <a:cubicBezTo>
                    <a:pt x="1515" y="887"/>
                    <a:pt x="1513" y="890"/>
                    <a:pt x="1510" y="889"/>
                  </a:cubicBezTo>
                  <a:lnTo>
                    <a:pt x="1305" y="885"/>
                  </a:lnTo>
                  <a:lnTo>
                    <a:pt x="1291" y="930"/>
                  </a:lnTo>
                  <a:cubicBezTo>
                    <a:pt x="1279" y="966"/>
                    <a:pt x="1263" y="1003"/>
                    <a:pt x="1245" y="1037"/>
                  </a:cubicBezTo>
                  <a:lnTo>
                    <a:pt x="1222" y="1077"/>
                  </a:lnTo>
                  <a:lnTo>
                    <a:pt x="1363" y="1224"/>
                  </a:lnTo>
                  <a:cubicBezTo>
                    <a:pt x="1364" y="1225"/>
                    <a:pt x="1364" y="1226"/>
                    <a:pt x="1364" y="1227"/>
                  </a:cubicBezTo>
                  <a:cubicBezTo>
                    <a:pt x="1364" y="1229"/>
                    <a:pt x="1364" y="1230"/>
                    <a:pt x="1363" y="1231"/>
                  </a:cubicBezTo>
                  <a:lnTo>
                    <a:pt x="1205" y="1381"/>
                  </a:lnTo>
                  <a:cubicBezTo>
                    <a:pt x="1204" y="1383"/>
                    <a:pt x="1203" y="1384"/>
                    <a:pt x="1202" y="1384"/>
                  </a:cubicBezTo>
                  <a:cubicBezTo>
                    <a:pt x="1201" y="1384"/>
                    <a:pt x="1199" y="1383"/>
                    <a:pt x="1198" y="1381"/>
                  </a:cubicBezTo>
                  <a:lnTo>
                    <a:pt x="1059" y="1236"/>
                  </a:lnTo>
                  <a:lnTo>
                    <a:pt x="1018" y="1258"/>
                  </a:lnTo>
                  <a:cubicBezTo>
                    <a:pt x="982" y="1277"/>
                    <a:pt x="944" y="1292"/>
                    <a:pt x="906" y="1303"/>
                  </a:cubicBezTo>
                  <a:lnTo>
                    <a:pt x="862" y="1316"/>
                  </a:lnTo>
                  <a:lnTo>
                    <a:pt x="858" y="1514"/>
                  </a:lnTo>
                  <a:cubicBezTo>
                    <a:pt x="858" y="1516"/>
                    <a:pt x="857" y="1517"/>
                    <a:pt x="856" y="1518"/>
                  </a:cubicBezTo>
                  <a:cubicBezTo>
                    <a:pt x="855" y="1518"/>
                    <a:pt x="854" y="1519"/>
                    <a:pt x="853" y="15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7" name="Freeform: Shape 87">
              <a:extLst>
                <a:ext uri="{FF2B5EF4-FFF2-40B4-BE49-F238E27FC236}">
                  <a16:creationId xmlns:a16="http://schemas.microsoft.com/office/drawing/2014/main" id="{9F42BEAF-362A-4629-8E38-61C95AF5D79C}"/>
                </a:ext>
              </a:extLst>
            </p:cNvPr>
            <p:cNvSpPr/>
            <p:nvPr/>
          </p:nvSpPr>
          <p:spPr>
            <a:xfrm>
              <a:off x="18095130" y="6531599"/>
              <a:ext cx="1982055" cy="19833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2" h="1593">
                  <a:moveTo>
                    <a:pt x="1066" y="525"/>
                  </a:moveTo>
                  <a:cubicBezTo>
                    <a:pt x="1219" y="676"/>
                    <a:pt x="1220" y="925"/>
                    <a:pt x="1068" y="1078"/>
                  </a:cubicBezTo>
                  <a:cubicBezTo>
                    <a:pt x="916" y="1231"/>
                    <a:pt x="668" y="1231"/>
                    <a:pt x="516" y="1079"/>
                  </a:cubicBezTo>
                  <a:cubicBezTo>
                    <a:pt x="363" y="928"/>
                    <a:pt x="362" y="680"/>
                    <a:pt x="513" y="526"/>
                  </a:cubicBezTo>
                  <a:cubicBezTo>
                    <a:pt x="665" y="374"/>
                    <a:pt x="913" y="373"/>
                    <a:pt x="1066" y="525"/>
                  </a:cubicBezTo>
                  <a:close/>
                  <a:moveTo>
                    <a:pt x="1224" y="123"/>
                  </a:moveTo>
                  <a:lnTo>
                    <a:pt x="1081" y="267"/>
                  </a:lnTo>
                  <a:cubicBezTo>
                    <a:pt x="1045" y="247"/>
                    <a:pt x="1005" y="231"/>
                    <a:pt x="965" y="219"/>
                  </a:cubicBezTo>
                  <a:lnTo>
                    <a:pt x="964" y="16"/>
                  </a:lnTo>
                  <a:cubicBezTo>
                    <a:pt x="964" y="12"/>
                    <a:pt x="963" y="8"/>
                    <a:pt x="960" y="5"/>
                  </a:cubicBezTo>
                  <a:cubicBezTo>
                    <a:pt x="956" y="2"/>
                    <a:pt x="952" y="0"/>
                    <a:pt x="948" y="0"/>
                  </a:cubicBezTo>
                  <a:lnTo>
                    <a:pt x="639" y="1"/>
                  </a:lnTo>
                  <a:cubicBezTo>
                    <a:pt x="630" y="1"/>
                    <a:pt x="622" y="9"/>
                    <a:pt x="622" y="18"/>
                  </a:cubicBezTo>
                  <a:lnTo>
                    <a:pt x="623" y="216"/>
                  </a:lnTo>
                  <a:cubicBezTo>
                    <a:pt x="582" y="228"/>
                    <a:pt x="541" y="245"/>
                    <a:pt x="503" y="265"/>
                  </a:cubicBezTo>
                  <a:lnTo>
                    <a:pt x="363" y="126"/>
                  </a:lnTo>
                  <a:cubicBezTo>
                    <a:pt x="357" y="120"/>
                    <a:pt x="347" y="120"/>
                    <a:pt x="340" y="126"/>
                  </a:cubicBezTo>
                  <a:lnTo>
                    <a:pt x="122" y="346"/>
                  </a:lnTo>
                  <a:cubicBezTo>
                    <a:pt x="116" y="352"/>
                    <a:pt x="116" y="362"/>
                    <a:pt x="123" y="368"/>
                  </a:cubicBezTo>
                  <a:lnTo>
                    <a:pt x="259" y="504"/>
                  </a:lnTo>
                  <a:cubicBezTo>
                    <a:pt x="237" y="543"/>
                    <a:pt x="220" y="585"/>
                    <a:pt x="207" y="628"/>
                  </a:cubicBezTo>
                  <a:lnTo>
                    <a:pt x="16" y="629"/>
                  </a:lnTo>
                  <a:cubicBezTo>
                    <a:pt x="7" y="629"/>
                    <a:pt x="0" y="636"/>
                    <a:pt x="0" y="645"/>
                  </a:cubicBezTo>
                  <a:lnTo>
                    <a:pt x="1" y="954"/>
                  </a:lnTo>
                  <a:cubicBezTo>
                    <a:pt x="1" y="963"/>
                    <a:pt x="8" y="970"/>
                    <a:pt x="17" y="970"/>
                  </a:cubicBezTo>
                  <a:lnTo>
                    <a:pt x="205" y="969"/>
                  </a:lnTo>
                  <a:cubicBezTo>
                    <a:pt x="218" y="1014"/>
                    <a:pt x="236" y="1057"/>
                    <a:pt x="258" y="1097"/>
                  </a:cubicBezTo>
                  <a:lnTo>
                    <a:pt x="126" y="1230"/>
                  </a:lnTo>
                  <a:cubicBezTo>
                    <a:pt x="119" y="1236"/>
                    <a:pt x="120" y="1246"/>
                    <a:pt x="126" y="1253"/>
                  </a:cubicBezTo>
                  <a:lnTo>
                    <a:pt x="346" y="1470"/>
                  </a:lnTo>
                  <a:cubicBezTo>
                    <a:pt x="352" y="1476"/>
                    <a:pt x="362" y="1476"/>
                    <a:pt x="368" y="1470"/>
                  </a:cubicBezTo>
                  <a:lnTo>
                    <a:pt x="500" y="1338"/>
                  </a:lnTo>
                  <a:cubicBezTo>
                    <a:pt x="540" y="1359"/>
                    <a:pt x="583" y="1377"/>
                    <a:pt x="628" y="1390"/>
                  </a:cubicBezTo>
                  <a:lnTo>
                    <a:pt x="629" y="1577"/>
                  </a:lnTo>
                  <a:cubicBezTo>
                    <a:pt x="629" y="1586"/>
                    <a:pt x="636" y="1593"/>
                    <a:pt x="645" y="1593"/>
                  </a:cubicBezTo>
                  <a:lnTo>
                    <a:pt x="954" y="1592"/>
                  </a:lnTo>
                  <a:cubicBezTo>
                    <a:pt x="963" y="1592"/>
                    <a:pt x="970" y="1585"/>
                    <a:pt x="970" y="1576"/>
                  </a:cubicBezTo>
                  <a:lnTo>
                    <a:pt x="969" y="1385"/>
                  </a:lnTo>
                  <a:cubicBezTo>
                    <a:pt x="1013" y="1371"/>
                    <a:pt x="1054" y="1353"/>
                    <a:pt x="1093" y="1331"/>
                  </a:cubicBezTo>
                  <a:lnTo>
                    <a:pt x="1229" y="1467"/>
                  </a:lnTo>
                  <a:cubicBezTo>
                    <a:pt x="1236" y="1473"/>
                    <a:pt x="1246" y="1473"/>
                    <a:pt x="1253" y="1467"/>
                  </a:cubicBezTo>
                  <a:lnTo>
                    <a:pt x="1470" y="1248"/>
                  </a:lnTo>
                  <a:cubicBezTo>
                    <a:pt x="1476" y="1241"/>
                    <a:pt x="1476" y="1231"/>
                    <a:pt x="1470" y="1225"/>
                  </a:cubicBezTo>
                  <a:lnTo>
                    <a:pt x="1330" y="1086"/>
                  </a:lnTo>
                  <a:cubicBezTo>
                    <a:pt x="1350" y="1047"/>
                    <a:pt x="1366" y="1007"/>
                    <a:pt x="1378" y="965"/>
                  </a:cubicBezTo>
                  <a:lnTo>
                    <a:pt x="1577" y="965"/>
                  </a:lnTo>
                  <a:cubicBezTo>
                    <a:pt x="1586" y="965"/>
                    <a:pt x="1592" y="957"/>
                    <a:pt x="1592" y="948"/>
                  </a:cubicBezTo>
                  <a:lnTo>
                    <a:pt x="1591" y="639"/>
                  </a:lnTo>
                  <a:cubicBezTo>
                    <a:pt x="1591" y="635"/>
                    <a:pt x="1590" y="631"/>
                    <a:pt x="1587" y="628"/>
                  </a:cubicBezTo>
                  <a:cubicBezTo>
                    <a:pt x="1584" y="624"/>
                    <a:pt x="1580" y="623"/>
                    <a:pt x="1575" y="623"/>
                  </a:cubicBezTo>
                  <a:lnTo>
                    <a:pt x="1373" y="624"/>
                  </a:lnTo>
                  <a:cubicBezTo>
                    <a:pt x="1361" y="583"/>
                    <a:pt x="1344" y="544"/>
                    <a:pt x="1324" y="507"/>
                  </a:cubicBezTo>
                  <a:lnTo>
                    <a:pt x="1466" y="363"/>
                  </a:lnTo>
                  <a:cubicBezTo>
                    <a:pt x="1473" y="357"/>
                    <a:pt x="1473" y="347"/>
                    <a:pt x="1466" y="341"/>
                  </a:cubicBezTo>
                  <a:lnTo>
                    <a:pt x="1248" y="123"/>
                  </a:lnTo>
                  <a:cubicBezTo>
                    <a:pt x="1241" y="116"/>
                    <a:pt x="1230" y="116"/>
                    <a:pt x="1224" y="123"/>
                  </a:cubicBezTo>
                  <a:close/>
                </a:path>
              </a:pathLst>
            </a:custGeom>
            <a:solidFill>
              <a:srgbClr val="7A69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8" name="Freeform: Shape 88">
              <a:extLst>
                <a:ext uri="{FF2B5EF4-FFF2-40B4-BE49-F238E27FC236}">
                  <a16:creationId xmlns:a16="http://schemas.microsoft.com/office/drawing/2014/main" id="{40CC43FA-50B0-44F5-A569-0E92038FC596}"/>
                </a:ext>
              </a:extLst>
            </p:cNvPr>
            <p:cNvSpPr/>
            <p:nvPr/>
          </p:nvSpPr>
          <p:spPr>
            <a:xfrm>
              <a:off x="18169878" y="6606350"/>
              <a:ext cx="1833805" cy="183380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3" h="1473">
                  <a:moveTo>
                    <a:pt x="428" y="1192"/>
                  </a:moveTo>
                  <a:cubicBezTo>
                    <a:pt x="429" y="1192"/>
                    <a:pt x="430" y="1193"/>
                    <a:pt x="430" y="1193"/>
                  </a:cubicBezTo>
                  <a:lnTo>
                    <a:pt x="473" y="1216"/>
                  </a:lnTo>
                  <a:cubicBezTo>
                    <a:pt x="509" y="1235"/>
                    <a:pt x="547" y="1251"/>
                    <a:pt x="586" y="1262"/>
                  </a:cubicBezTo>
                  <a:lnTo>
                    <a:pt x="634" y="1275"/>
                  </a:lnTo>
                  <a:cubicBezTo>
                    <a:pt x="636" y="1276"/>
                    <a:pt x="638" y="1278"/>
                    <a:pt x="638" y="1280"/>
                  </a:cubicBezTo>
                  <a:lnTo>
                    <a:pt x="638" y="1463"/>
                  </a:lnTo>
                  <a:lnTo>
                    <a:pt x="840" y="1462"/>
                  </a:lnTo>
                  <a:lnTo>
                    <a:pt x="839" y="1277"/>
                  </a:lnTo>
                  <a:cubicBezTo>
                    <a:pt x="839" y="1275"/>
                    <a:pt x="840" y="1273"/>
                    <a:pt x="843" y="1272"/>
                  </a:cubicBezTo>
                  <a:lnTo>
                    <a:pt x="889" y="1258"/>
                  </a:lnTo>
                  <a:cubicBezTo>
                    <a:pt x="927" y="1246"/>
                    <a:pt x="964" y="1230"/>
                    <a:pt x="998" y="1210"/>
                  </a:cubicBezTo>
                  <a:lnTo>
                    <a:pt x="1041" y="1186"/>
                  </a:lnTo>
                  <a:cubicBezTo>
                    <a:pt x="1043" y="1184"/>
                    <a:pt x="1046" y="1185"/>
                    <a:pt x="1047" y="1187"/>
                  </a:cubicBezTo>
                  <a:lnTo>
                    <a:pt x="1180" y="1319"/>
                  </a:lnTo>
                  <a:lnTo>
                    <a:pt x="1322" y="1177"/>
                  </a:lnTo>
                  <a:lnTo>
                    <a:pt x="1186" y="1041"/>
                  </a:lnTo>
                  <a:cubicBezTo>
                    <a:pt x="1185" y="1040"/>
                    <a:pt x="1185" y="1038"/>
                    <a:pt x="1186" y="1035"/>
                  </a:cubicBezTo>
                  <a:lnTo>
                    <a:pt x="1208" y="993"/>
                  </a:lnTo>
                  <a:cubicBezTo>
                    <a:pt x="1226" y="959"/>
                    <a:pt x="1240" y="924"/>
                    <a:pt x="1250" y="886"/>
                  </a:cubicBezTo>
                  <a:lnTo>
                    <a:pt x="1263" y="839"/>
                  </a:lnTo>
                  <a:cubicBezTo>
                    <a:pt x="1264" y="837"/>
                    <a:pt x="1266" y="835"/>
                    <a:pt x="1268" y="835"/>
                  </a:cubicBezTo>
                  <a:lnTo>
                    <a:pt x="1462" y="834"/>
                  </a:lnTo>
                  <a:lnTo>
                    <a:pt x="1462" y="633"/>
                  </a:lnTo>
                  <a:lnTo>
                    <a:pt x="1265" y="634"/>
                  </a:lnTo>
                  <a:cubicBezTo>
                    <a:pt x="1263" y="634"/>
                    <a:pt x="1261" y="632"/>
                    <a:pt x="1260" y="631"/>
                  </a:cubicBezTo>
                  <a:lnTo>
                    <a:pt x="1246" y="584"/>
                  </a:lnTo>
                  <a:cubicBezTo>
                    <a:pt x="1235" y="549"/>
                    <a:pt x="1221" y="514"/>
                    <a:pt x="1203" y="481"/>
                  </a:cubicBezTo>
                  <a:lnTo>
                    <a:pt x="1179" y="438"/>
                  </a:lnTo>
                  <a:cubicBezTo>
                    <a:pt x="1178" y="437"/>
                    <a:pt x="1178" y="434"/>
                    <a:pt x="1180" y="432"/>
                  </a:cubicBezTo>
                  <a:lnTo>
                    <a:pt x="1319" y="292"/>
                  </a:lnTo>
                  <a:lnTo>
                    <a:pt x="1176" y="150"/>
                  </a:lnTo>
                  <a:lnTo>
                    <a:pt x="1037" y="291"/>
                  </a:lnTo>
                  <a:cubicBezTo>
                    <a:pt x="1035" y="292"/>
                    <a:pt x="1033" y="293"/>
                    <a:pt x="1031" y="292"/>
                  </a:cubicBezTo>
                  <a:lnTo>
                    <a:pt x="988" y="269"/>
                  </a:lnTo>
                  <a:cubicBezTo>
                    <a:pt x="955" y="251"/>
                    <a:pt x="920" y="236"/>
                    <a:pt x="885" y="226"/>
                  </a:cubicBezTo>
                  <a:lnTo>
                    <a:pt x="838" y="212"/>
                  </a:lnTo>
                  <a:cubicBezTo>
                    <a:pt x="837" y="211"/>
                    <a:pt x="835" y="209"/>
                    <a:pt x="835" y="207"/>
                  </a:cubicBezTo>
                  <a:lnTo>
                    <a:pt x="834" y="10"/>
                  </a:lnTo>
                  <a:lnTo>
                    <a:pt x="633" y="11"/>
                  </a:lnTo>
                  <a:lnTo>
                    <a:pt x="634" y="206"/>
                  </a:lnTo>
                  <a:cubicBezTo>
                    <a:pt x="634" y="207"/>
                    <a:pt x="632" y="210"/>
                    <a:pt x="630" y="211"/>
                  </a:cubicBezTo>
                  <a:lnTo>
                    <a:pt x="583" y="224"/>
                  </a:lnTo>
                  <a:cubicBezTo>
                    <a:pt x="546" y="234"/>
                    <a:pt x="510" y="249"/>
                    <a:pt x="476" y="267"/>
                  </a:cubicBezTo>
                  <a:lnTo>
                    <a:pt x="434" y="289"/>
                  </a:lnTo>
                  <a:cubicBezTo>
                    <a:pt x="432" y="291"/>
                    <a:pt x="429" y="291"/>
                    <a:pt x="428" y="289"/>
                  </a:cubicBezTo>
                  <a:lnTo>
                    <a:pt x="292" y="154"/>
                  </a:lnTo>
                  <a:lnTo>
                    <a:pt x="150" y="297"/>
                  </a:lnTo>
                  <a:lnTo>
                    <a:pt x="284" y="429"/>
                  </a:lnTo>
                  <a:cubicBezTo>
                    <a:pt x="286" y="431"/>
                    <a:pt x="286" y="433"/>
                    <a:pt x="284" y="435"/>
                  </a:cubicBezTo>
                  <a:lnTo>
                    <a:pt x="261" y="478"/>
                  </a:lnTo>
                  <a:cubicBezTo>
                    <a:pt x="241" y="512"/>
                    <a:pt x="226" y="550"/>
                    <a:pt x="214" y="588"/>
                  </a:cubicBezTo>
                  <a:lnTo>
                    <a:pt x="200" y="634"/>
                  </a:lnTo>
                  <a:cubicBezTo>
                    <a:pt x="199" y="637"/>
                    <a:pt x="198" y="638"/>
                    <a:pt x="195" y="638"/>
                  </a:cubicBezTo>
                  <a:lnTo>
                    <a:pt x="10" y="638"/>
                  </a:lnTo>
                  <a:lnTo>
                    <a:pt x="11" y="840"/>
                  </a:lnTo>
                  <a:lnTo>
                    <a:pt x="194" y="839"/>
                  </a:lnTo>
                  <a:cubicBezTo>
                    <a:pt x="196" y="839"/>
                    <a:pt x="198" y="841"/>
                    <a:pt x="199" y="843"/>
                  </a:cubicBezTo>
                  <a:lnTo>
                    <a:pt x="212" y="890"/>
                  </a:lnTo>
                  <a:cubicBezTo>
                    <a:pt x="223" y="930"/>
                    <a:pt x="239" y="967"/>
                    <a:pt x="258" y="1003"/>
                  </a:cubicBezTo>
                  <a:lnTo>
                    <a:pt x="282" y="1046"/>
                  </a:lnTo>
                  <a:cubicBezTo>
                    <a:pt x="284" y="1048"/>
                    <a:pt x="283" y="1050"/>
                    <a:pt x="281" y="1052"/>
                  </a:cubicBezTo>
                  <a:lnTo>
                    <a:pt x="153" y="1181"/>
                  </a:lnTo>
                  <a:lnTo>
                    <a:pt x="297" y="1323"/>
                  </a:lnTo>
                  <a:lnTo>
                    <a:pt x="424" y="1194"/>
                  </a:lnTo>
                  <a:cubicBezTo>
                    <a:pt x="425" y="1193"/>
                    <a:pt x="427" y="1192"/>
                    <a:pt x="428" y="1192"/>
                  </a:cubicBezTo>
                  <a:close/>
                  <a:moveTo>
                    <a:pt x="634" y="1473"/>
                  </a:moveTo>
                  <a:cubicBezTo>
                    <a:pt x="632" y="1473"/>
                    <a:pt x="630" y="1473"/>
                    <a:pt x="630" y="1471"/>
                  </a:cubicBezTo>
                  <a:cubicBezTo>
                    <a:pt x="629" y="1471"/>
                    <a:pt x="628" y="1469"/>
                    <a:pt x="628" y="1468"/>
                  </a:cubicBezTo>
                  <a:lnTo>
                    <a:pt x="627" y="1284"/>
                  </a:lnTo>
                  <a:lnTo>
                    <a:pt x="584" y="1271"/>
                  </a:lnTo>
                  <a:cubicBezTo>
                    <a:pt x="544" y="1260"/>
                    <a:pt x="505" y="1245"/>
                    <a:pt x="468" y="1225"/>
                  </a:cubicBezTo>
                  <a:lnTo>
                    <a:pt x="429" y="1204"/>
                  </a:lnTo>
                  <a:lnTo>
                    <a:pt x="300" y="1333"/>
                  </a:lnTo>
                  <a:cubicBezTo>
                    <a:pt x="298" y="1336"/>
                    <a:pt x="295" y="1336"/>
                    <a:pt x="293" y="1333"/>
                  </a:cubicBezTo>
                  <a:lnTo>
                    <a:pt x="142" y="1184"/>
                  </a:lnTo>
                  <a:cubicBezTo>
                    <a:pt x="142" y="1183"/>
                    <a:pt x="141" y="1182"/>
                    <a:pt x="141" y="1181"/>
                  </a:cubicBezTo>
                  <a:cubicBezTo>
                    <a:pt x="141" y="1180"/>
                    <a:pt x="142" y="1178"/>
                    <a:pt x="142" y="1177"/>
                  </a:cubicBezTo>
                  <a:lnTo>
                    <a:pt x="271" y="1048"/>
                  </a:lnTo>
                  <a:lnTo>
                    <a:pt x="250" y="1008"/>
                  </a:lnTo>
                  <a:cubicBezTo>
                    <a:pt x="230" y="972"/>
                    <a:pt x="214" y="933"/>
                    <a:pt x="202" y="893"/>
                  </a:cubicBezTo>
                  <a:lnTo>
                    <a:pt x="190" y="849"/>
                  </a:lnTo>
                  <a:lnTo>
                    <a:pt x="6" y="850"/>
                  </a:lnTo>
                  <a:lnTo>
                    <a:pt x="5" y="850"/>
                  </a:lnTo>
                  <a:cubicBezTo>
                    <a:pt x="3" y="850"/>
                    <a:pt x="0" y="848"/>
                    <a:pt x="0" y="845"/>
                  </a:cubicBezTo>
                  <a:lnTo>
                    <a:pt x="0" y="633"/>
                  </a:lnTo>
                  <a:cubicBezTo>
                    <a:pt x="0" y="631"/>
                    <a:pt x="2" y="629"/>
                    <a:pt x="5" y="629"/>
                  </a:cubicBezTo>
                  <a:lnTo>
                    <a:pt x="191" y="627"/>
                  </a:lnTo>
                  <a:lnTo>
                    <a:pt x="204" y="585"/>
                  </a:lnTo>
                  <a:cubicBezTo>
                    <a:pt x="216" y="546"/>
                    <a:pt x="232" y="508"/>
                    <a:pt x="251" y="473"/>
                  </a:cubicBezTo>
                  <a:lnTo>
                    <a:pt x="274" y="434"/>
                  </a:lnTo>
                  <a:lnTo>
                    <a:pt x="139" y="300"/>
                  </a:lnTo>
                  <a:cubicBezTo>
                    <a:pt x="137" y="298"/>
                    <a:pt x="137" y="295"/>
                    <a:pt x="139" y="293"/>
                  </a:cubicBezTo>
                  <a:lnTo>
                    <a:pt x="289" y="143"/>
                  </a:lnTo>
                  <a:cubicBezTo>
                    <a:pt x="289" y="142"/>
                    <a:pt x="291" y="141"/>
                    <a:pt x="292" y="141"/>
                  </a:cubicBezTo>
                  <a:cubicBezTo>
                    <a:pt x="293" y="141"/>
                    <a:pt x="295" y="142"/>
                    <a:pt x="295" y="143"/>
                  </a:cubicBezTo>
                  <a:lnTo>
                    <a:pt x="432" y="279"/>
                  </a:lnTo>
                  <a:lnTo>
                    <a:pt x="471" y="258"/>
                  </a:lnTo>
                  <a:cubicBezTo>
                    <a:pt x="506" y="239"/>
                    <a:pt x="543" y="224"/>
                    <a:pt x="580" y="214"/>
                  </a:cubicBezTo>
                  <a:lnTo>
                    <a:pt x="624" y="201"/>
                  </a:lnTo>
                  <a:lnTo>
                    <a:pt x="623" y="6"/>
                  </a:lnTo>
                  <a:cubicBezTo>
                    <a:pt x="623" y="5"/>
                    <a:pt x="623" y="4"/>
                    <a:pt x="624" y="2"/>
                  </a:cubicBezTo>
                  <a:cubicBezTo>
                    <a:pt x="625" y="1"/>
                    <a:pt x="626" y="1"/>
                    <a:pt x="628" y="1"/>
                  </a:cubicBezTo>
                  <a:lnTo>
                    <a:pt x="839" y="0"/>
                  </a:lnTo>
                  <a:cubicBezTo>
                    <a:pt x="841" y="1"/>
                    <a:pt x="842" y="1"/>
                    <a:pt x="843" y="2"/>
                  </a:cubicBezTo>
                  <a:cubicBezTo>
                    <a:pt x="844" y="2"/>
                    <a:pt x="844" y="4"/>
                    <a:pt x="844" y="5"/>
                  </a:cubicBezTo>
                  <a:lnTo>
                    <a:pt x="845" y="203"/>
                  </a:lnTo>
                  <a:lnTo>
                    <a:pt x="888" y="216"/>
                  </a:lnTo>
                  <a:cubicBezTo>
                    <a:pt x="924" y="227"/>
                    <a:pt x="959" y="241"/>
                    <a:pt x="993" y="259"/>
                  </a:cubicBezTo>
                  <a:lnTo>
                    <a:pt x="1032" y="281"/>
                  </a:lnTo>
                  <a:lnTo>
                    <a:pt x="1172" y="139"/>
                  </a:lnTo>
                  <a:cubicBezTo>
                    <a:pt x="1174" y="139"/>
                    <a:pt x="1175" y="138"/>
                    <a:pt x="1176" y="138"/>
                  </a:cubicBezTo>
                  <a:cubicBezTo>
                    <a:pt x="1177" y="138"/>
                    <a:pt x="1179" y="139"/>
                    <a:pt x="1180" y="139"/>
                  </a:cubicBezTo>
                  <a:lnTo>
                    <a:pt x="1330" y="289"/>
                  </a:lnTo>
                  <a:cubicBezTo>
                    <a:pt x="1331" y="290"/>
                    <a:pt x="1331" y="291"/>
                    <a:pt x="1331" y="292"/>
                  </a:cubicBezTo>
                  <a:cubicBezTo>
                    <a:pt x="1331" y="293"/>
                    <a:pt x="1331" y="295"/>
                    <a:pt x="1330" y="296"/>
                  </a:cubicBezTo>
                  <a:lnTo>
                    <a:pt x="1190" y="437"/>
                  </a:lnTo>
                  <a:lnTo>
                    <a:pt x="1211" y="476"/>
                  </a:lnTo>
                  <a:cubicBezTo>
                    <a:pt x="1230" y="510"/>
                    <a:pt x="1245" y="545"/>
                    <a:pt x="1256" y="581"/>
                  </a:cubicBezTo>
                  <a:lnTo>
                    <a:pt x="1269" y="624"/>
                  </a:lnTo>
                  <a:lnTo>
                    <a:pt x="1467" y="623"/>
                  </a:lnTo>
                  <a:cubicBezTo>
                    <a:pt x="1469" y="623"/>
                    <a:pt x="1472" y="625"/>
                    <a:pt x="1472" y="628"/>
                  </a:cubicBezTo>
                  <a:lnTo>
                    <a:pt x="1473" y="840"/>
                  </a:lnTo>
                  <a:cubicBezTo>
                    <a:pt x="1473" y="841"/>
                    <a:pt x="1472" y="842"/>
                    <a:pt x="1471" y="843"/>
                  </a:cubicBezTo>
                  <a:cubicBezTo>
                    <a:pt x="1470" y="844"/>
                    <a:pt x="1469" y="845"/>
                    <a:pt x="1468" y="845"/>
                  </a:cubicBezTo>
                  <a:lnTo>
                    <a:pt x="1272" y="845"/>
                  </a:lnTo>
                  <a:lnTo>
                    <a:pt x="1260" y="889"/>
                  </a:lnTo>
                  <a:cubicBezTo>
                    <a:pt x="1249" y="926"/>
                    <a:pt x="1235" y="963"/>
                    <a:pt x="1217" y="998"/>
                  </a:cubicBezTo>
                  <a:lnTo>
                    <a:pt x="1196" y="1037"/>
                  </a:lnTo>
                  <a:lnTo>
                    <a:pt x="1333" y="1173"/>
                  </a:lnTo>
                  <a:cubicBezTo>
                    <a:pt x="1335" y="1175"/>
                    <a:pt x="1335" y="1178"/>
                    <a:pt x="1333" y="1180"/>
                  </a:cubicBezTo>
                  <a:lnTo>
                    <a:pt x="1184" y="1330"/>
                  </a:lnTo>
                  <a:cubicBezTo>
                    <a:pt x="1183" y="1331"/>
                    <a:pt x="1181" y="1331"/>
                    <a:pt x="1181" y="1331"/>
                  </a:cubicBezTo>
                  <a:cubicBezTo>
                    <a:pt x="1179" y="1331"/>
                    <a:pt x="1178" y="1331"/>
                    <a:pt x="1177" y="1330"/>
                  </a:cubicBezTo>
                  <a:lnTo>
                    <a:pt x="1043" y="1197"/>
                  </a:lnTo>
                  <a:lnTo>
                    <a:pt x="1003" y="1219"/>
                  </a:lnTo>
                  <a:cubicBezTo>
                    <a:pt x="968" y="1240"/>
                    <a:pt x="931" y="1256"/>
                    <a:pt x="892" y="1267"/>
                  </a:cubicBezTo>
                  <a:lnTo>
                    <a:pt x="849" y="1281"/>
                  </a:lnTo>
                  <a:lnTo>
                    <a:pt x="850" y="1467"/>
                  </a:lnTo>
                  <a:cubicBezTo>
                    <a:pt x="850" y="1470"/>
                    <a:pt x="848" y="1472"/>
                    <a:pt x="844" y="147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9" name="Freeform: Shape 89">
              <a:extLst>
                <a:ext uri="{FF2B5EF4-FFF2-40B4-BE49-F238E27FC236}">
                  <a16:creationId xmlns:a16="http://schemas.microsoft.com/office/drawing/2014/main" id="{693F1FC9-9E38-411E-846F-F7F13745E5B7}"/>
                </a:ext>
              </a:extLst>
            </p:cNvPr>
            <p:cNvSpPr/>
            <p:nvPr/>
          </p:nvSpPr>
          <p:spPr>
            <a:xfrm>
              <a:off x="13840751" y="4434935"/>
              <a:ext cx="6863067" cy="75357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0" h="6050">
                  <a:moveTo>
                    <a:pt x="5398" y="2752"/>
                  </a:moveTo>
                  <a:cubicBezTo>
                    <a:pt x="5333" y="2698"/>
                    <a:pt x="5232" y="2676"/>
                    <a:pt x="5117" y="2689"/>
                  </a:cubicBezTo>
                  <a:cubicBezTo>
                    <a:pt x="4913" y="2712"/>
                    <a:pt x="4701" y="2838"/>
                    <a:pt x="4548" y="3027"/>
                  </a:cubicBezTo>
                  <a:cubicBezTo>
                    <a:pt x="4488" y="3008"/>
                    <a:pt x="4173" y="2887"/>
                    <a:pt x="4073" y="2401"/>
                  </a:cubicBezTo>
                  <a:cubicBezTo>
                    <a:pt x="3946" y="1778"/>
                    <a:pt x="4202" y="1262"/>
                    <a:pt x="4204" y="1257"/>
                  </a:cubicBezTo>
                  <a:cubicBezTo>
                    <a:pt x="4208" y="1250"/>
                    <a:pt x="4207" y="1243"/>
                    <a:pt x="4203" y="1237"/>
                  </a:cubicBezTo>
                  <a:cubicBezTo>
                    <a:pt x="4199" y="1230"/>
                    <a:pt x="3764" y="511"/>
                    <a:pt x="2955" y="179"/>
                  </a:cubicBezTo>
                  <a:cubicBezTo>
                    <a:pt x="2178" y="-140"/>
                    <a:pt x="1511" y="-32"/>
                    <a:pt x="972" y="499"/>
                  </a:cubicBezTo>
                  <a:cubicBezTo>
                    <a:pt x="453" y="1012"/>
                    <a:pt x="67" y="1687"/>
                    <a:pt x="58" y="2106"/>
                  </a:cubicBezTo>
                  <a:cubicBezTo>
                    <a:pt x="52" y="2320"/>
                    <a:pt x="79" y="2397"/>
                    <a:pt x="100" y="2458"/>
                  </a:cubicBezTo>
                  <a:cubicBezTo>
                    <a:pt x="121" y="2517"/>
                    <a:pt x="134" y="2556"/>
                    <a:pt x="104" y="2703"/>
                  </a:cubicBezTo>
                  <a:cubicBezTo>
                    <a:pt x="93" y="2756"/>
                    <a:pt x="80" y="2808"/>
                    <a:pt x="67" y="2858"/>
                  </a:cubicBezTo>
                  <a:cubicBezTo>
                    <a:pt x="8" y="3094"/>
                    <a:pt x="-52" y="3338"/>
                    <a:pt x="73" y="3783"/>
                  </a:cubicBezTo>
                  <a:cubicBezTo>
                    <a:pt x="160" y="4088"/>
                    <a:pt x="211" y="4199"/>
                    <a:pt x="271" y="4328"/>
                  </a:cubicBezTo>
                  <a:cubicBezTo>
                    <a:pt x="316" y="4425"/>
                    <a:pt x="367" y="4535"/>
                    <a:pt x="443" y="4749"/>
                  </a:cubicBezTo>
                  <a:cubicBezTo>
                    <a:pt x="539" y="5020"/>
                    <a:pt x="698" y="5290"/>
                    <a:pt x="891" y="5507"/>
                  </a:cubicBezTo>
                  <a:cubicBezTo>
                    <a:pt x="1117" y="5762"/>
                    <a:pt x="1381" y="5937"/>
                    <a:pt x="1654" y="6010"/>
                  </a:cubicBezTo>
                  <a:cubicBezTo>
                    <a:pt x="1752" y="6036"/>
                    <a:pt x="1857" y="6050"/>
                    <a:pt x="1966" y="6050"/>
                  </a:cubicBezTo>
                  <a:cubicBezTo>
                    <a:pt x="2150" y="6050"/>
                    <a:pt x="2350" y="6012"/>
                    <a:pt x="2560" y="5938"/>
                  </a:cubicBezTo>
                  <a:cubicBezTo>
                    <a:pt x="2798" y="5854"/>
                    <a:pt x="3043" y="5728"/>
                    <a:pt x="3333" y="5542"/>
                  </a:cubicBezTo>
                  <a:cubicBezTo>
                    <a:pt x="3768" y="5263"/>
                    <a:pt x="4581" y="4556"/>
                    <a:pt x="4867" y="4079"/>
                  </a:cubicBezTo>
                  <a:cubicBezTo>
                    <a:pt x="4908" y="4059"/>
                    <a:pt x="5175" y="3921"/>
                    <a:pt x="5346" y="3607"/>
                  </a:cubicBezTo>
                  <a:cubicBezTo>
                    <a:pt x="5543" y="3246"/>
                    <a:pt x="5565" y="2887"/>
                    <a:pt x="5398" y="275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0" name="Freeform: Shape 489">
              <a:extLst>
                <a:ext uri="{FF2B5EF4-FFF2-40B4-BE49-F238E27FC236}">
                  <a16:creationId xmlns:a16="http://schemas.microsoft.com/office/drawing/2014/main" id="{90B09E62-471F-46AB-8F4D-26465194A1F0}"/>
                </a:ext>
              </a:extLst>
            </p:cNvPr>
            <p:cNvSpPr/>
            <p:nvPr/>
          </p:nvSpPr>
          <p:spPr>
            <a:xfrm>
              <a:off x="15801627" y="4603117"/>
              <a:ext cx="3169295" cy="1441381"/>
            </a:xfrm>
            <a:custGeom>
              <a:avLst/>
              <a:gdLst>
                <a:gd name="connsiteX0" fmla="*/ 3105149 w 3169295"/>
                <a:gd name="connsiteY0" fmla="*/ 1341461 h 1441381"/>
                <a:gd name="connsiteX1" fmla="*/ 3068141 w 3169295"/>
                <a:gd name="connsiteY1" fmla="*/ 1378469 h 1441381"/>
                <a:gd name="connsiteX2" fmla="*/ 3105149 w 3169295"/>
                <a:gd name="connsiteY2" fmla="*/ 1416710 h 1441381"/>
                <a:gd name="connsiteX3" fmla="*/ 3143389 w 3169295"/>
                <a:gd name="connsiteY3" fmla="*/ 1378469 h 1441381"/>
                <a:gd name="connsiteX4" fmla="*/ 3105149 w 3169295"/>
                <a:gd name="connsiteY4" fmla="*/ 1341461 h 1441381"/>
                <a:gd name="connsiteX5" fmla="*/ 3105149 w 3169295"/>
                <a:gd name="connsiteY5" fmla="*/ 1315556 h 1441381"/>
                <a:gd name="connsiteX6" fmla="*/ 3169295 w 3169295"/>
                <a:gd name="connsiteY6" fmla="*/ 1378469 h 1441381"/>
                <a:gd name="connsiteX7" fmla="*/ 3105149 w 3169295"/>
                <a:gd name="connsiteY7" fmla="*/ 1441381 h 1441381"/>
                <a:gd name="connsiteX8" fmla="*/ 3043469 w 3169295"/>
                <a:gd name="connsiteY8" fmla="*/ 1378469 h 1441381"/>
                <a:gd name="connsiteX9" fmla="*/ 3105149 w 3169295"/>
                <a:gd name="connsiteY9" fmla="*/ 1315556 h 1441381"/>
                <a:gd name="connsiteX10" fmla="*/ 2305343 w 3169295"/>
                <a:gd name="connsiteY10" fmla="*/ 555365 h 1441381"/>
                <a:gd name="connsiteX11" fmla="*/ 2268341 w 3169295"/>
                <a:gd name="connsiteY11" fmla="*/ 591135 h 1441381"/>
                <a:gd name="connsiteX12" fmla="*/ 2305343 w 3169295"/>
                <a:gd name="connsiteY12" fmla="*/ 629372 h 1441381"/>
                <a:gd name="connsiteX13" fmla="*/ 2342347 w 3169295"/>
                <a:gd name="connsiteY13" fmla="*/ 591135 h 1441381"/>
                <a:gd name="connsiteX14" fmla="*/ 2305343 w 3169295"/>
                <a:gd name="connsiteY14" fmla="*/ 555365 h 1441381"/>
                <a:gd name="connsiteX15" fmla="*/ 2305343 w 3169295"/>
                <a:gd name="connsiteY15" fmla="*/ 529462 h 1441381"/>
                <a:gd name="connsiteX16" fmla="*/ 2368249 w 3169295"/>
                <a:gd name="connsiteY16" fmla="*/ 591135 h 1441381"/>
                <a:gd name="connsiteX17" fmla="*/ 2305343 w 3169295"/>
                <a:gd name="connsiteY17" fmla="*/ 654041 h 1441381"/>
                <a:gd name="connsiteX18" fmla="*/ 2243671 w 3169295"/>
                <a:gd name="connsiteY18" fmla="*/ 591135 h 1441381"/>
                <a:gd name="connsiteX19" fmla="*/ 2305343 w 3169295"/>
                <a:gd name="connsiteY19" fmla="*/ 529462 h 1441381"/>
                <a:gd name="connsiteX20" fmla="*/ 1281303 w 3169295"/>
                <a:gd name="connsiteY20" fmla="*/ 24669 h 1441381"/>
                <a:gd name="connsiteX21" fmla="*/ 1244299 w 3169295"/>
                <a:gd name="connsiteY21" fmla="*/ 61673 h 1441381"/>
                <a:gd name="connsiteX22" fmla="*/ 1281303 w 3169295"/>
                <a:gd name="connsiteY22" fmla="*/ 98677 h 1441381"/>
                <a:gd name="connsiteX23" fmla="*/ 1319539 w 3169295"/>
                <a:gd name="connsiteY23" fmla="*/ 61673 h 1441381"/>
                <a:gd name="connsiteX24" fmla="*/ 1281303 w 3169295"/>
                <a:gd name="connsiteY24" fmla="*/ 24669 h 1441381"/>
                <a:gd name="connsiteX25" fmla="*/ 61673 w 3169295"/>
                <a:gd name="connsiteY25" fmla="*/ 24669 h 1441381"/>
                <a:gd name="connsiteX26" fmla="*/ 24669 w 3169295"/>
                <a:gd name="connsiteY26" fmla="*/ 61673 h 1441381"/>
                <a:gd name="connsiteX27" fmla="*/ 61673 w 3169295"/>
                <a:gd name="connsiteY27" fmla="*/ 98677 h 1441381"/>
                <a:gd name="connsiteX28" fmla="*/ 99910 w 3169295"/>
                <a:gd name="connsiteY28" fmla="*/ 61673 h 1441381"/>
                <a:gd name="connsiteX29" fmla="*/ 61673 w 3169295"/>
                <a:gd name="connsiteY29" fmla="*/ 24669 h 1441381"/>
                <a:gd name="connsiteX30" fmla="*/ 1281303 w 3169295"/>
                <a:gd name="connsiteY30" fmla="*/ 0 h 1441381"/>
                <a:gd name="connsiteX31" fmla="*/ 1344209 w 3169295"/>
                <a:gd name="connsiteY31" fmla="*/ 61673 h 1441381"/>
                <a:gd name="connsiteX32" fmla="*/ 1281303 w 3169295"/>
                <a:gd name="connsiteY32" fmla="*/ 124579 h 1441381"/>
                <a:gd name="connsiteX33" fmla="*/ 1219629 w 3169295"/>
                <a:gd name="connsiteY33" fmla="*/ 61673 h 1441381"/>
                <a:gd name="connsiteX34" fmla="*/ 1281303 w 3169295"/>
                <a:gd name="connsiteY34" fmla="*/ 0 h 1441381"/>
                <a:gd name="connsiteX35" fmla="*/ 61673 w 3169295"/>
                <a:gd name="connsiteY35" fmla="*/ 0 h 1441381"/>
                <a:gd name="connsiteX36" fmla="*/ 124579 w 3169295"/>
                <a:gd name="connsiteY36" fmla="*/ 61673 h 1441381"/>
                <a:gd name="connsiteX37" fmla="*/ 61673 w 3169295"/>
                <a:gd name="connsiteY37" fmla="*/ 124579 h 1441381"/>
                <a:gd name="connsiteX38" fmla="*/ 0 w 3169295"/>
                <a:gd name="connsiteY38" fmla="*/ 61673 h 1441381"/>
                <a:gd name="connsiteX39" fmla="*/ 61673 w 3169295"/>
                <a:gd name="connsiteY39" fmla="*/ 0 h 144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69295" h="1441381">
                  <a:moveTo>
                    <a:pt x="3105149" y="1341461"/>
                  </a:moveTo>
                  <a:cubicBezTo>
                    <a:pt x="3085411" y="1341461"/>
                    <a:pt x="3068141" y="1358731"/>
                    <a:pt x="3068141" y="1378469"/>
                  </a:cubicBezTo>
                  <a:cubicBezTo>
                    <a:pt x="3068141" y="1399440"/>
                    <a:pt x="3085411" y="1416710"/>
                    <a:pt x="3105149" y="1416710"/>
                  </a:cubicBezTo>
                  <a:cubicBezTo>
                    <a:pt x="3127353" y="1416710"/>
                    <a:pt x="3143389" y="1399440"/>
                    <a:pt x="3143389" y="1378469"/>
                  </a:cubicBezTo>
                  <a:cubicBezTo>
                    <a:pt x="3143389" y="1358731"/>
                    <a:pt x="3127353" y="1341461"/>
                    <a:pt x="3105149" y="1341461"/>
                  </a:cubicBezTo>
                  <a:close/>
                  <a:moveTo>
                    <a:pt x="3105149" y="1315556"/>
                  </a:moveTo>
                  <a:cubicBezTo>
                    <a:pt x="3140923" y="1315556"/>
                    <a:pt x="3169295" y="1343929"/>
                    <a:pt x="3169295" y="1378469"/>
                  </a:cubicBezTo>
                  <a:cubicBezTo>
                    <a:pt x="3169295" y="1413009"/>
                    <a:pt x="3140923" y="1441381"/>
                    <a:pt x="3105149" y="1441381"/>
                  </a:cubicBezTo>
                  <a:cubicBezTo>
                    <a:pt x="3071843" y="1441381"/>
                    <a:pt x="3043469" y="1413009"/>
                    <a:pt x="3043469" y="1378469"/>
                  </a:cubicBezTo>
                  <a:cubicBezTo>
                    <a:pt x="3043469" y="1343929"/>
                    <a:pt x="3071843" y="1315556"/>
                    <a:pt x="3105149" y="1315556"/>
                  </a:cubicBezTo>
                  <a:close/>
                  <a:moveTo>
                    <a:pt x="2305343" y="555365"/>
                  </a:moveTo>
                  <a:cubicBezTo>
                    <a:pt x="2284375" y="555365"/>
                    <a:pt x="2268341" y="571400"/>
                    <a:pt x="2268341" y="591135"/>
                  </a:cubicBezTo>
                  <a:cubicBezTo>
                    <a:pt x="2268341" y="613337"/>
                    <a:pt x="2284375" y="629372"/>
                    <a:pt x="2305343" y="629372"/>
                  </a:cubicBezTo>
                  <a:cubicBezTo>
                    <a:pt x="2326313" y="629372"/>
                    <a:pt x="2342347" y="613337"/>
                    <a:pt x="2342347" y="591135"/>
                  </a:cubicBezTo>
                  <a:cubicBezTo>
                    <a:pt x="2342347" y="571400"/>
                    <a:pt x="2326313" y="555365"/>
                    <a:pt x="2305343" y="555365"/>
                  </a:cubicBezTo>
                  <a:close/>
                  <a:moveTo>
                    <a:pt x="2305343" y="529462"/>
                  </a:moveTo>
                  <a:cubicBezTo>
                    <a:pt x="2339881" y="529462"/>
                    <a:pt x="2368249" y="557832"/>
                    <a:pt x="2368249" y="591135"/>
                  </a:cubicBezTo>
                  <a:cubicBezTo>
                    <a:pt x="2368249" y="626905"/>
                    <a:pt x="2339881" y="654041"/>
                    <a:pt x="2305343" y="654041"/>
                  </a:cubicBezTo>
                  <a:cubicBezTo>
                    <a:pt x="2270807" y="654041"/>
                    <a:pt x="2243671" y="626905"/>
                    <a:pt x="2243671" y="591135"/>
                  </a:cubicBezTo>
                  <a:cubicBezTo>
                    <a:pt x="2243671" y="557832"/>
                    <a:pt x="2270807" y="529462"/>
                    <a:pt x="2305343" y="529462"/>
                  </a:cubicBezTo>
                  <a:close/>
                  <a:moveTo>
                    <a:pt x="1281303" y="24669"/>
                  </a:moveTo>
                  <a:cubicBezTo>
                    <a:pt x="1261567" y="24669"/>
                    <a:pt x="1244299" y="40704"/>
                    <a:pt x="1244299" y="61673"/>
                  </a:cubicBezTo>
                  <a:cubicBezTo>
                    <a:pt x="1244299" y="82642"/>
                    <a:pt x="1261567" y="98677"/>
                    <a:pt x="1281303" y="98677"/>
                  </a:cubicBezTo>
                  <a:cubicBezTo>
                    <a:pt x="1302271" y="98677"/>
                    <a:pt x="1319539" y="82642"/>
                    <a:pt x="1319539" y="61673"/>
                  </a:cubicBezTo>
                  <a:cubicBezTo>
                    <a:pt x="1319539" y="40704"/>
                    <a:pt x="1302271" y="24669"/>
                    <a:pt x="1281303" y="24669"/>
                  </a:cubicBezTo>
                  <a:close/>
                  <a:moveTo>
                    <a:pt x="61673" y="24669"/>
                  </a:moveTo>
                  <a:cubicBezTo>
                    <a:pt x="40704" y="24669"/>
                    <a:pt x="24669" y="40704"/>
                    <a:pt x="24669" y="61673"/>
                  </a:cubicBezTo>
                  <a:cubicBezTo>
                    <a:pt x="24669" y="82642"/>
                    <a:pt x="40704" y="98677"/>
                    <a:pt x="61673" y="98677"/>
                  </a:cubicBezTo>
                  <a:cubicBezTo>
                    <a:pt x="82642" y="98677"/>
                    <a:pt x="99910" y="82642"/>
                    <a:pt x="99910" y="61673"/>
                  </a:cubicBezTo>
                  <a:cubicBezTo>
                    <a:pt x="99910" y="40704"/>
                    <a:pt x="82642" y="24669"/>
                    <a:pt x="61673" y="24669"/>
                  </a:cubicBezTo>
                  <a:close/>
                  <a:moveTo>
                    <a:pt x="1281303" y="0"/>
                  </a:moveTo>
                  <a:cubicBezTo>
                    <a:pt x="1315839" y="0"/>
                    <a:pt x="1344209" y="27136"/>
                    <a:pt x="1344209" y="61673"/>
                  </a:cubicBezTo>
                  <a:cubicBezTo>
                    <a:pt x="1344209" y="97443"/>
                    <a:pt x="1315839" y="124579"/>
                    <a:pt x="1281303" y="124579"/>
                  </a:cubicBezTo>
                  <a:cubicBezTo>
                    <a:pt x="1247999" y="124579"/>
                    <a:pt x="1219629" y="97443"/>
                    <a:pt x="1219629" y="61673"/>
                  </a:cubicBezTo>
                  <a:cubicBezTo>
                    <a:pt x="1219629" y="27136"/>
                    <a:pt x="1247999" y="0"/>
                    <a:pt x="1281303" y="0"/>
                  </a:cubicBezTo>
                  <a:close/>
                  <a:moveTo>
                    <a:pt x="61673" y="0"/>
                  </a:moveTo>
                  <a:cubicBezTo>
                    <a:pt x="97443" y="0"/>
                    <a:pt x="124579" y="27136"/>
                    <a:pt x="124579" y="61673"/>
                  </a:cubicBezTo>
                  <a:cubicBezTo>
                    <a:pt x="124579" y="97443"/>
                    <a:pt x="97443" y="124579"/>
                    <a:pt x="61673" y="124579"/>
                  </a:cubicBezTo>
                  <a:cubicBezTo>
                    <a:pt x="27136" y="124579"/>
                    <a:pt x="0" y="97443"/>
                    <a:pt x="0" y="61673"/>
                  </a:cubicBezTo>
                  <a:cubicBezTo>
                    <a:pt x="0" y="27136"/>
                    <a:pt x="27136" y="0"/>
                    <a:pt x="61673" y="0"/>
                  </a:cubicBezTo>
                  <a:close/>
                </a:path>
              </a:pathLst>
            </a:custGeom>
            <a:solidFill>
              <a:srgbClr val="8BACB1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1" name="Freeform: Shape 128">
              <a:extLst>
                <a:ext uri="{FF2B5EF4-FFF2-40B4-BE49-F238E27FC236}">
                  <a16:creationId xmlns:a16="http://schemas.microsoft.com/office/drawing/2014/main" id="{3686AB1D-FCF9-4102-8184-195534592AD8}"/>
                </a:ext>
              </a:extLst>
            </p:cNvPr>
            <p:cNvSpPr/>
            <p:nvPr/>
          </p:nvSpPr>
          <p:spPr>
            <a:xfrm>
              <a:off x="11284386" y="12528840"/>
              <a:ext cx="246667" cy="1432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116">
                  <a:moveTo>
                    <a:pt x="21" y="95"/>
                  </a:moveTo>
                  <a:lnTo>
                    <a:pt x="179" y="95"/>
                  </a:lnTo>
                  <a:lnTo>
                    <a:pt x="179" y="20"/>
                  </a:lnTo>
                  <a:lnTo>
                    <a:pt x="21" y="20"/>
                  </a:lnTo>
                  <a:close/>
                  <a:moveTo>
                    <a:pt x="189" y="116"/>
                  </a:moveTo>
                  <a:lnTo>
                    <a:pt x="10" y="116"/>
                  </a:lnTo>
                  <a:cubicBezTo>
                    <a:pt x="5" y="116"/>
                    <a:pt x="0" y="111"/>
                    <a:pt x="0" y="105"/>
                  </a:cubicBezTo>
                  <a:lnTo>
                    <a:pt x="0" y="10"/>
                  </a:lnTo>
                  <a:cubicBezTo>
                    <a:pt x="0" y="4"/>
                    <a:pt x="5" y="0"/>
                    <a:pt x="10" y="0"/>
                  </a:cubicBezTo>
                  <a:lnTo>
                    <a:pt x="189" y="0"/>
                  </a:lnTo>
                  <a:cubicBezTo>
                    <a:pt x="195" y="0"/>
                    <a:pt x="199" y="4"/>
                    <a:pt x="199" y="10"/>
                  </a:cubicBezTo>
                  <a:lnTo>
                    <a:pt x="199" y="105"/>
                  </a:lnTo>
                  <a:cubicBezTo>
                    <a:pt x="199" y="111"/>
                    <a:pt x="195" y="116"/>
                    <a:pt x="189" y="116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2" name="Freeform: Shape 129">
              <a:extLst>
                <a:ext uri="{FF2B5EF4-FFF2-40B4-BE49-F238E27FC236}">
                  <a16:creationId xmlns:a16="http://schemas.microsoft.com/office/drawing/2014/main" id="{9B884B45-3295-4A95-8E1C-3C67A11BF195}"/>
                </a:ext>
              </a:extLst>
            </p:cNvPr>
            <p:cNvSpPr/>
            <p:nvPr/>
          </p:nvSpPr>
          <p:spPr>
            <a:xfrm>
              <a:off x="11345427" y="12528840"/>
              <a:ext cx="24916" cy="1432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" h="116">
                  <a:moveTo>
                    <a:pt x="10" y="116"/>
                  </a:moveTo>
                  <a:cubicBezTo>
                    <a:pt x="5" y="116"/>
                    <a:pt x="0" y="111"/>
                    <a:pt x="0" y="105"/>
                  </a:cubicBezTo>
                  <a:lnTo>
                    <a:pt x="0" y="10"/>
                  </a:ln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1" y="4"/>
                    <a:pt x="21" y="10"/>
                  </a:cubicBezTo>
                  <a:lnTo>
                    <a:pt x="21" y="105"/>
                  </a:lnTo>
                  <a:cubicBezTo>
                    <a:pt x="21" y="111"/>
                    <a:pt x="16" y="116"/>
                    <a:pt x="10" y="116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3" name="Freeform: Shape 130">
              <a:extLst>
                <a:ext uri="{FF2B5EF4-FFF2-40B4-BE49-F238E27FC236}">
                  <a16:creationId xmlns:a16="http://schemas.microsoft.com/office/drawing/2014/main" id="{8EBC7030-51A4-4FB3-991F-44824E96839C}"/>
                </a:ext>
              </a:extLst>
            </p:cNvPr>
            <p:cNvSpPr/>
            <p:nvPr/>
          </p:nvSpPr>
          <p:spPr>
            <a:xfrm>
              <a:off x="19894053" y="7560626"/>
              <a:ext cx="1061415" cy="43889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3" h="3524">
                  <a:moveTo>
                    <a:pt x="238" y="2899"/>
                  </a:moveTo>
                  <a:lnTo>
                    <a:pt x="238" y="2850"/>
                  </a:lnTo>
                  <a:lnTo>
                    <a:pt x="313" y="2850"/>
                  </a:lnTo>
                  <a:cubicBezTo>
                    <a:pt x="309" y="2867"/>
                    <a:pt x="307" y="2883"/>
                    <a:pt x="304" y="2899"/>
                  </a:cubicBezTo>
                  <a:close/>
                  <a:moveTo>
                    <a:pt x="35" y="2671"/>
                  </a:moveTo>
                  <a:cubicBezTo>
                    <a:pt x="-42" y="2426"/>
                    <a:pt x="190" y="2041"/>
                    <a:pt x="377" y="1733"/>
                  </a:cubicBezTo>
                  <a:cubicBezTo>
                    <a:pt x="504" y="1521"/>
                    <a:pt x="639" y="1259"/>
                    <a:pt x="728" y="1016"/>
                  </a:cubicBezTo>
                  <a:cubicBezTo>
                    <a:pt x="594" y="1556"/>
                    <a:pt x="390" y="2394"/>
                    <a:pt x="316" y="2830"/>
                  </a:cubicBezTo>
                  <a:lnTo>
                    <a:pt x="227" y="2830"/>
                  </a:lnTo>
                  <a:cubicBezTo>
                    <a:pt x="222" y="2830"/>
                    <a:pt x="217" y="2834"/>
                    <a:pt x="217" y="2840"/>
                  </a:cubicBezTo>
                  <a:lnTo>
                    <a:pt x="217" y="2860"/>
                  </a:lnTo>
                  <a:cubicBezTo>
                    <a:pt x="122" y="2816"/>
                    <a:pt x="62" y="2754"/>
                    <a:pt x="35" y="2671"/>
                  </a:cubicBezTo>
                  <a:close/>
                  <a:moveTo>
                    <a:pt x="472" y="3425"/>
                  </a:moveTo>
                  <a:lnTo>
                    <a:pt x="540" y="3462"/>
                  </a:lnTo>
                  <a:lnTo>
                    <a:pt x="525" y="3502"/>
                  </a:lnTo>
                  <a:lnTo>
                    <a:pt x="449" y="3479"/>
                  </a:lnTo>
                  <a:close/>
                  <a:moveTo>
                    <a:pt x="739" y="153"/>
                  </a:moveTo>
                  <a:cubicBezTo>
                    <a:pt x="655" y="46"/>
                    <a:pt x="556" y="2"/>
                    <a:pt x="551" y="1"/>
                  </a:cubicBezTo>
                  <a:cubicBezTo>
                    <a:pt x="547" y="-2"/>
                    <a:pt x="540" y="1"/>
                    <a:pt x="539" y="6"/>
                  </a:cubicBezTo>
                  <a:cubicBezTo>
                    <a:pt x="536" y="11"/>
                    <a:pt x="539" y="17"/>
                    <a:pt x="544" y="19"/>
                  </a:cubicBezTo>
                  <a:cubicBezTo>
                    <a:pt x="547" y="21"/>
                    <a:pt x="877" y="169"/>
                    <a:pt x="828" y="584"/>
                  </a:cubicBezTo>
                  <a:cubicBezTo>
                    <a:pt x="829" y="552"/>
                    <a:pt x="828" y="520"/>
                    <a:pt x="824" y="492"/>
                  </a:cubicBezTo>
                  <a:cubicBezTo>
                    <a:pt x="790" y="256"/>
                    <a:pt x="521" y="172"/>
                    <a:pt x="519" y="171"/>
                  </a:cubicBezTo>
                  <a:cubicBezTo>
                    <a:pt x="513" y="169"/>
                    <a:pt x="508" y="172"/>
                    <a:pt x="506" y="178"/>
                  </a:cubicBezTo>
                  <a:cubicBezTo>
                    <a:pt x="504" y="183"/>
                    <a:pt x="507" y="189"/>
                    <a:pt x="512" y="191"/>
                  </a:cubicBezTo>
                  <a:cubicBezTo>
                    <a:pt x="515" y="191"/>
                    <a:pt x="772" y="272"/>
                    <a:pt x="804" y="495"/>
                  </a:cubicBezTo>
                  <a:cubicBezTo>
                    <a:pt x="843" y="769"/>
                    <a:pt x="609" y="1309"/>
                    <a:pt x="359" y="1722"/>
                  </a:cubicBezTo>
                  <a:cubicBezTo>
                    <a:pt x="171" y="2035"/>
                    <a:pt x="-64" y="2423"/>
                    <a:pt x="16" y="2677"/>
                  </a:cubicBezTo>
                  <a:cubicBezTo>
                    <a:pt x="45" y="2767"/>
                    <a:pt x="111" y="2836"/>
                    <a:pt x="216" y="2882"/>
                  </a:cubicBezTo>
                  <a:lnTo>
                    <a:pt x="217" y="2882"/>
                  </a:lnTo>
                  <a:lnTo>
                    <a:pt x="217" y="2909"/>
                  </a:lnTo>
                  <a:cubicBezTo>
                    <a:pt x="217" y="2915"/>
                    <a:pt x="222" y="2919"/>
                    <a:pt x="227" y="2919"/>
                  </a:cubicBezTo>
                  <a:lnTo>
                    <a:pt x="302" y="2919"/>
                  </a:lnTo>
                  <a:cubicBezTo>
                    <a:pt x="292" y="2987"/>
                    <a:pt x="287" y="3040"/>
                    <a:pt x="287" y="3073"/>
                  </a:cubicBezTo>
                  <a:cubicBezTo>
                    <a:pt x="295" y="3323"/>
                    <a:pt x="416" y="3427"/>
                    <a:pt x="441" y="3445"/>
                  </a:cubicBezTo>
                  <a:lnTo>
                    <a:pt x="426" y="3482"/>
                  </a:lnTo>
                  <a:cubicBezTo>
                    <a:pt x="425" y="3484"/>
                    <a:pt x="425" y="3487"/>
                    <a:pt x="427" y="3490"/>
                  </a:cubicBezTo>
                  <a:cubicBezTo>
                    <a:pt x="428" y="3492"/>
                    <a:pt x="430" y="3494"/>
                    <a:pt x="433" y="3495"/>
                  </a:cubicBezTo>
                  <a:lnTo>
                    <a:pt x="528" y="3524"/>
                  </a:lnTo>
                  <a:cubicBezTo>
                    <a:pt x="529" y="3524"/>
                    <a:pt x="530" y="3524"/>
                    <a:pt x="531" y="3524"/>
                  </a:cubicBezTo>
                  <a:cubicBezTo>
                    <a:pt x="535" y="3524"/>
                    <a:pt x="539" y="3522"/>
                    <a:pt x="540" y="3518"/>
                  </a:cubicBezTo>
                  <a:lnTo>
                    <a:pt x="562" y="3462"/>
                  </a:lnTo>
                  <a:cubicBezTo>
                    <a:pt x="564" y="3457"/>
                    <a:pt x="562" y="3451"/>
                    <a:pt x="558" y="3449"/>
                  </a:cubicBezTo>
                  <a:lnTo>
                    <a:pt x="472" y="3401"/>
                  </a:lnTo>
                  <a:cubicBezTo>
                    <a:pt x="470" y="3399"/>
                    <a:pt x="467" y="3399"/>
                    <a:pt x="463" y="3400"/>
                  </a:cubicBezTo>
                  <a:cubicBezTo>
                    <a:pt x="461" y="3401"/>
                    <a:pt x="458" y="3403"/>
                    <a:pt x="457" y="3406"/>
                  </a:cubicBezTo>
                  <a:lnTo>
                    <a:pt x="449" y="3426"/>
                  </a:lnTo>
                  <a:cubicBezTo>
                    <a:pt x="420" y="3401"/>
                    <a:pt x="314" y="3300"/>
                    <a:pt x="308" y="3072"/>
                  </a:cubicBezTo>
                  <a:cubicBezTo>
                    <a:pt x="300" y="2809"/>
                    <a:pt x="692" y="1244"/>
                    <a:pt x="820" y="731"/>
                  </a:cubicBezTo>
                  <a:lnTo>
                    <a:pt x="828" y="697"/>
                  </a:lnTo>
                  <a:cubicBezTo>
                    <a:pt x="895" y="428"/>
                    <a:pt x="817" y="253"/>
                    <a:pt x="739" y="153"/>
                  </a:cubicBezTo>
                  <a:close/>
                </a:path>
              </a:pathLst>
            </a:custGeom>
            <a:solidFill>
              <a:srgbClr val="2B2B2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4" name="Freeform: Shape 131">
              <a:extLst>
                <a:ext uri="{FF2B5EF4-FFF2-40B4-BE49-F238E27FC236}">
                  <a16:creationId xmlns:a16="http://schemas.microsoft.com/office/drawing/2014/main" id="{86C846EA-6F16-4185-A672-FA884D16EA70}"/>
                </a:ext>
              </a:extLst>
            </p:cNvPr>
            <p:cNvSpPr/>
            <p:nvPr/>
          </p:nvSpPr>
          <p:spPr>
            <a:xfrm>
              <a:off x="13840751" y="7071027"/>
              <a:ext cx="2071752" cy="40475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4" h="3250">
                  <a:moveTo>
                    <a:pt x="758" y="6"/>
                  </a:moveTo>
                  <a:cubicBezTo>
                    <a:pt x="470" y="-22"/>
                    <a:pt x="217" y="50"/>
                    <a:pt x="58" y="115"/>
                  </a:cubicBezTo>
                  <a:cubicBezTo>
                    <a:pt x="64" y="237"/>
                    <a:pt x="84" y="293"/>
                    <a:pt x="100" y="341"/>
                  </a:cubicBezTo>
                  <a:cubicBezTo>
                    <a:pt x="121" y="400"/>
                    <a:pt x="134" y="439"/>
                    <a:pt x="104" y="586"/>
                  </a:cubicBezTo>
                  <a:cubicBezTo>
                    <a:pt x="93" y="639"/>
                    <a:pt x="80" y="691"/>
                    <a:pt x="67" y="741"/>
                  </a:cubicBezTo>
                  <a:cubicBezTo>
                    <a:pt x="8" y="977"/>
                    <a:pt x="-52" y="1221"/>
                    <a:pt x="73" y="1666"/>
                  </a:cubicBezTo>
                  <a:cubicBezTo>
                    <a:pt x="160" y="1971"/>
                    <a:pt x="211" y="2082"/>
                    <a:pt x="271" y="2211"/>
                  </a:cubicBezTo>
                  <a:cubicBezTo>
                    <a:pt x="316" y="2308"/>
                    <a:pt x="367" y="2418"/>
                    <a:pt x="443" y="2632"/>
                  </a:cubicBezTo>
                  <a:cubicBezTo>
                    <a:pt x="519" y="2848"/>
                    <a:pt x="635" y="3062"/>
                    <a:pt x="777" y="3250"/>
                  </a:cubicBezTo>
                  <a:cubicBezTo>
                    <a:pt x="887" y="3223"/>
                    <a:pt x="1066" y="3185"/>
                    <a:pt x="1268" y="3162"/>
                  </a:cubicBezTo>
                  <a:cubicBezTo>
                    <a:pt x="834" y="2914"/>
                    <a:pt x="758" y="2442"/>
                    <a:pt x="758" y="2442"/>
                  </a:cubicBezTo>
                  <a:cubicBezTo>
                    <a:pt x="758" y="2442"/>
                    <a:pt x="994" y="2272"/>
                    <a:pt x="1171" y="2109"/>
                  </a:cubicBezTo>
                  <a:cubicBezTo>
                    <a:pt x="1293" y="1997"/>
                    <a:pt x="1349" y="1828"/>
                    <a:pt x="1371" y="1736"/>
                  </a:cubicBezTo>
                  <a:cubicBezTo>
                    <a:pt x="1375" y="1711"/>
                    <a:pt x="1380" y="1689"/>
                    <a:pt x="1384" y="1669"/>
                  </a:cubicBezTo>
                  <a:cubicBezTo>
                    <a:pt x="1445" y="1370"/>
                    <a:pt x="1615" y="936"/>
                    <a:pt x="1661" y="620"/>
                  </a:cubicBezTo>
                  <a:cubicBezTo>
                    <a:pt x="1707" y="304"/>
                    <a:pt x="1243" y="55"/>
                    <a:pt x="758" y="6"/>
                  </a:cubicBezTo>
                  <a:close/>
                </a:path>
              </a:pathLst>
            </a:custGeom>
            <a:solidFill>
              <a:srgbClr val="D8E6E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5" name="Freeform: Shape 140">
              <a:extLst>
                <a:ext uri="{FF2B5EF4-FFF2-40B4-BE49-F238E27FC236}">
                  <a16:creationId xmlns:a16="http://schemas.microsoft.com/office/drawing/2014/main" id="{44AA3ACB-2040-4AE2-9840-26FD10B43E22}"/>
                </a:ext>
              </a:extLst>
            </p:cNvPr>
            <p:cNvSpPr/>
            <p:nvPr/>
          </p:nvSpPr>
          <p:spPr>
            <a:xfrm>
              <a:off x="11509871" y="11758944"/>
              <a:ext cx="4591988" cy="9131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87" h="734">
                  <a:moveTo>
                    <a:pt x="3385" y="611"/>
                  </a:moveTo>
                  <a:cubicBezTo>
                    <a:pt x="3321" y="620"/>
                    <a:pt x="3254" y="550"/>
                    <a:pt x="3220" y="439"/>
                  </a:cubicBezTo>
                  <a:cubicBezTo>
                    <a:pt x="3215" y="422"/>
                    <a:pt x="3210" y="406"/>
                    <a:pt x="3207" y="389"/>
                  </a:cubicBezTo>
                  <a:cubicBezTo>
                    <a:pt x="3254" y="357"/>
                    <a:pt x="3294" y="320"/>
                    <a:pt x="3327" y="283"/>
                  </a:cubicBezTo>
                  <a:cubicBezTo>
                    <a:pt x="3328" y="290"/>
                    <a:pt x="3329" y="296"/>
                    <a:pt x="3330" y="303"/>
                  </a:cubicBezTo>
                  <a:cubicBezTo>
                    <a:pt x="3348" y="422"/>
                    <a:pt x="3388" y="522"/>
                    <a:pt x="3439" y="581"/>
                  </a:cubicBezTo>
                  <a:cubicBezTo>
                    <a:pt x="3416" y="603"/>
                    <a:pt x="3396" y="610"/>
                    <a:pt x="3385" y="611"/>
                  </a:cubicBezTo>
                  <a:close/>
                  <a:moveTo>
                    <a:pt x="3656" y="158"/>
                  </a:moveTo>
                  <a:cubicBezTo>
                    <a:pt x="3684" y="295"/>
                    <a:pt x="3656" y="471"/>
                    <a:pt x="3606" y="560"/>
                  </a:cubicBezTo>
                  <a:cubicBezTo>
                    <a:pt x="3589" y="590"/>
                    <a:pt x="3571" y="608"/>
                    <a:pt x="3554" y="613"/>
                  </a:cubicBezTo>
                  <a:cubicBezTo>
                    <a:pt x="3532" y="617"/>
                    <a:pt x="3509" y="613"/>
                    <a:pt x="3487" y="597"/>
                  </a:cubicBezTo>
                  <a:cubicBezTo>
                    <a:pt x="3480" y="593"/>
                    <a:pt x="3473" y="587"/>
                    <a:pt x="3467" y="581"/>
                  </a:cubicBezTo>
                  <a:cubicBezTo>
                    <a:pt x="3514" y="522"/>
                    <a:pt x="3563" y="400"/>
                    <a:pt x="3574" y="143"/>
                  </a:cubicBezTo>
                  <a:cubicBezTo>
                    <a:pt x="3567" y="142"/>
                    <a:pt x="3560" y="140"/>
                    <a:pt x="3553" y="138"/>
                  </a:cubicBezTo>
                  <a:cubicBezTo>
                    <a:pt x="3543" y="394"/>
                    <a:pt x="3496" y="511"/>
                    <a:pt x="3452" y="566"/>
                  </a:cubicBezTo>
                  <a:cubicBezTo>
                    <a:pt x="3405" y="511"/>
                    <a:pt x="3368" y="414"/>
                    <a:pt x="3350" y="300"/>
                  </a:cubicBezTo>
                  <a:cubicBezTo>
                    <a:pt x="3348" y="287"/>
                    <a:pt x="3347" y="275"/>
                    <a:pt x="3345" y="263"/>
                  </a:cubicBezTo>
                  <a:cubicBezTo>
                    <a:pt x="3395" y="205"/>
                    <a:pt x="3429" y="148"/>
                    <a:pt x="3450" y="108"/>
                  </a:cubicBezTo>
                  <a:cubicBezTo>
                    <a:pt x="3443" y="106"/>
                    <a:pt x="3437" y="103"/>
                    <a:pt x="3431" y="102"/>
                  </a:cubicBezTo>
                  <a:cubicBezTo>
                    <a:pt x="3412" y="137"/>
                    <a:pt x="3383" y="185"/>
                    <a:pt x="3342" y="235"/>
                  </a:cubicBezTo>
                  <a:cubicBezTo>
                    <a:pt x="3335" y="159"/>
                    <a:pt x="3336" y="103"/>
                    <a:pt x="3339" y="65"/>
                  </a:cubicBezTo>
                  <a:cubicBezTo>
                    <a:pt x="3333" y="63"/>
                    <a:pt x="3326" y="60"/>
                    <a:pt x="3320" y="57"/>
                  </a:cubicBezTo>
                  <a:cubicBezTo>
                    <a:pt x="3316" y="99"/>
                    <a:pt x="3313" y="164"/>
                    <a:pt x="3324" y="257"/>
                  </a:cubicBezTo>
                  <a:cubicBezTo>
                    <a:pt x="3290" y="295"/>
                    <a:pt x="3250" y="333"/>
                    <a:pt x="3202" y="367"/>
                  </a:cubicBezTo>
                  <a:cubicBezTo>
                    <a:pt x="3175" y="216"/>
                    <a:pt x="3207" y="80"/>
                    <a:pt x="3229" y="11"/>
                  </a:cubicBezTo>
                  <a:cubicBezTo>
                    <a:pt x="3223" y="7"/>
                    <a:pt x="3217" y="4"/>
                    <a:pt x="3211" y="0"/>
                  </a:cubicBezTo>
                  <a:cubicBezTo>
                    <a:pt x="3188" y="73"/>
                    <a:pt x="3153" y="218"/>
                    <a:pt x="3184" y="380"/>
                  </a:cubicBezTo>
                  <a:cubicBezTo>
                    <a:pt x="3138" y="411"/>
                    <a:pt x="3084" y="437"/>
                    <a:pt x="3023" y="454"/>
                  </a:cubicBezTo>
                  <a:cubicBezTo>
                    <a:pt x="2709" y="547"/>
                    <a:pt x="2609" y="590"/>
                    <a:pt x="2459" y="656"/>
                  </a:cubicBezTo>
                  <a:lnTo>
                    <a:pt x="2451" y="660"/>
                  </a:lnTo>
                  <a:cubicBezTo>
                    <a:pt x="2290" y="730"/>
                    <a:pt x="2100" y="730"/>
                    <a:pt x="1932" y="660"/>
                  </a:cubicBezTo>
                  <a:cubicBezTo>
                    <a:pt x="1749" y="584"/>
                    <a:pt x="1613" y="565"/>
                    <a:pt x="1491" y="601"/>
                  </a:cubicBezTo>
                  <a:cubicBezTo>
                    <a:pt x="1456" y="611"/>
                    <a:pt x="1421" y="625"/>
                    <a:pt x="1384" y="641"/>
                  </a:cubicBezTo>
                  <a:cubicBezTo>
                    <a:pt x="1297" y="677"/>
                    <a:pt x="1206" y="714"/>
                    <a:pt x="1087" y="705"/>
                  </a:cubicBezTo>
                  <a:cubicBezTo>
                    <a:pt x="1020" y="699"/>
                    <a:pt x="960" y="678"/>
                    <a:pt x="896" y="656"/>
                  </a:cubicBezTo>
                  <a:cubicBezTo>
                    <a:pt x="801" y="624"/>
                    <a:pt x="693" y="587"/>
                    <a:pt x="540" y="597"/>
                  </a:cubicBezTo>
                  <a:cubicBezTo>
                    <a:pt x="436" y="603"/>
                    <a:pt x="370" y="632"/>
                    <a:pt x="311" y="658"/>
                  </a:cubicBezTo>
                  <a:cubicBezTo>
                    <a:pt x="225" y="696"/>
                    <a:pt x="157" y="726"/>
                    <a:pt x="14" y="666"/>
                  </a:cubicBezTo>
                  <a:cubicBezTo>
                    <a:pt x="9" y="664"/>
                    <a:pt x="3" y="666"/>
                    <a:pt x="0" y="672"/>
                  </a:cubicBezTo>
                  <a:cubicBezTo>
                    <a:pt x="-1" y="677"/>
                    <a:pt x="1" y="683"/>
                    <a:pt x="6" y="685"/>
                  </a:cubicBezTo>
                  <a:cubicBezTo>
                    <a:pt x="157" y="748"/>
                    <a:pt x="233" y="715"/>
                    <a:pt x="319" y="677"/>
                  </a:cubicBezTo>
                  <a:cubicBezTo>
                    <a:pt x="376" y="652"/>
                    <a:pt x="441" y="623"/>
                    <a:pt x="541" y="617"/>
                  </a:cubicBezTo>
                  <a:cubicBezTo>
                    <a:pt x="689" y="608"/>
                    <a:pt x="791" y="642"/>
                    <a:pt x="889" y="676"/>
                  </a:cubicBezTo>
                  <a:cubicBezTo>
                    <a:pt x="954" y="698"/>
                    <a:pt x="1016" y="719"/>
                    <a:pt x="1086" y="725"/>
                  </a:cubicBezTo>
                  <a:cubicBezTo>
                    <a:pt x="1209" y="735"/>
                    <a:pt x="1306" y="695"/>
                    <a:pt x="1391" y="660"/>
                  </a:cubicBezTo>
                  <a:cubicBezTo>
                    <a:pt x="1428" y="644"/>
                    <a:pt x="1463" y="630"/>
                    <a:pt x="1497" y="620"/>
                  </a:cubicBezTo>
                  <a:cubicBezTo>
                    <a:pt x="1614" y="586"/>
                    <a:pt x="1746" y="604"/>
                    <a:pt x="1924" y="678"/>
                  </a:cubicBezTo>
                  <a:cubicBezTo>
                    <a:pt x="2011" y="715"/>
                    <a:pt x="2103" y="734"/>
                    <a:pt x="2194" y="734"/>
                  </a:cubicBezTo>
                  <a:cubicBezTo>
                    <a:pt x="2286" y="734"/>
                    <a:pt x="2376" y="715"/>
                    <a:pt x="2459" y="678"/>
                  </a:cubicBezTo>
                  <a:lnTo>
                    <a:pt x="2467" y="675"/>
                  </a:lnTo>
                  <a:cubicBezTo>
                    <a:pt x="2617" y="610"/>
                    <a:pt x="2716" y="567"/>
                    <a:pt x="3029" y="474"/>
                  </a:cubicBezTo>
                  <a:cubicBezTo>
                    <a:pt x="3089" y="457"/>
                    <a:pt x="3142" y="431"/>
                    <a:pt x="3189" y="401"/>
                  </a:cubicBezTo>
                  <a:cubicBezTo>
                    <a:pt x="3192" y="415"/>
                    <a:pt x="3196" y="430"/>
                    <a:pt x="3201" y="445"/>
                  </a:cubicBezTo>
                  <a:cubicBezTo>
                    <a:pt x="3235" y="558"/>
                    <a:pt x="3305" y="632"/>
                    <a:pt x="3374" y="632"/>
                  </a:cubicBezTo>
                  <a:cubicBezTo>
                    <a:pt x="3379" y="632"/>
                    <a:pt x="3383" y="632"/>
                    <a:pt x="3387" y="631"/>
                  </a:cubicBezTo>
                  <a:cubicBezTo>
                    <a:pt x="3404" y="629"/>
                    <a:pt x="3428" y="621"/>
                    <a:pt x="3453" y="596"/>
                  </a:cubicBezTo>
                  <a:cubicBezTo>
                    <a:pt x="3461" y="603"/>
                    <a:pt x="3468" y="609"/>
                    <a:pt x="3476" y="614"/>
                  </a:cubicBezTo>
                  <a:cubicBezTo>
                    <a:pt x="3496" y="628"/>
                    <a:pt x="3517" y="634"/>
                    <a:pt x="3537" y="634"/>
                  </a:cubicBezTo>
                  <a:cubicBezTo>
                    <a:pt x="3544" y="634"/>
                    <a:pt x="3552" y="634"/>
                    <a:pt x="3558" y="632"/>
                  </a:cubicBezTo>
                  <a:cubicBezTo>
                    <a:pt x="3582" y="626"/>
                    <a:pt x="3604" y="606"/>
                    <a:pt x="3624" y="570"/>
                  </a:cubicBezTo>
                  <a:cubicBezTo>
                    <a:pt x="3674" y="480"/>
                    <a:pt x="3703" y="302"/>
                    <a:pt x="3677" y="161"/>
                  </a:cubicBezTo>
                  <a:cubicBezTo>
                    <a:pt x="3670" y="160"/>
                    <a:pt x="3662" y="159"/>
                    <a:pt x="3656" y="158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6" name="Freeform: Shape 141">
              <a:extLst>
                <a:ext uri="{FF2B5EF4-FFF2-40B4-BE49-F238E27FC236}">
                  <a16:creationId xmlns:a16="http://schemas.microsoft.com/office/drawing/2014/main" id="{BBBF1275-FC19-4C3C-B912-05DB5820F9F7}"/>
                </a:ext>
              </a:extLst>
            </p:cNvPr>
            <p:cNvSpPr/>
            <p:nvPr/>
          </p:nvSpPr>
          <p:spPr>
            <a:xfrm>
              <a:off x="16147957" y="11966991"/>
              <a:ext cx="105892" cy="6615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532">
                  <a:moveTo>
                    <a:pt x="66" y="508"/>
                  </a:moveTo>
                  <a:cubicBezTo>
                    <a:pt x="66" y="510"/>
                    <a:pt x="65" y="511"/>
                    <a:pt x="63" y="511"/>
                  </a:cubicBezTo>
                  <a:lnTo>
                    <a:pt x="23" y="511"/>
                  </a:lnTo>
                  <a:cubicBezTo>
                    <a:pt x="22" y="511"/>
                    <a:pt x="20" y="510"/>
                    <a:pt x="20" y="508"/>
                  </a:cubicBezTo>
                  <a:lnTo>
                    <a:pt x="20" y="469"/>
                  </a:lnTo>
                  <a:cubicBezTo>
                    <a:pt x="20" y="467"/>
                    <a:pt x="22" y="465"/>
                    <a:pt x="23" y="465"/>
                  </a:cubicBezTo>
                  <a:lnTo>
                    <a:pt x="42" y="465"/>
                  </a:lnTo>
                  <a:lnTo>
                    <a:pt x="63" y="465"/>
                  </a:lnTo>
                  <a:cubicBezTo>
                    <a:pt x="65" y="465"/>
                    <a:pt x="66" y="467"/>
                    <a:pt x="66" y="469"/>
                  </a:cubicBezTo>
                  <a:close/>
                  <a:moveTo>
                    <a:pt x="63" y="445"/>
                  </a:moveTo>
                  <a:lnTo>
                    <a:pt x="51" y="445"/>
                  </a:lnTo>
                  <a:lnTo>
                    <a:pt x="40" y="2"/>
                  </a:lnTo>
                  <a:cubicBezTo>
                    <a:pt x="33" y="1"/>
                    <a:pt x="26" y="1"/>
                    <a:pt x="19" y="0"/>
                  </a:cubicBezTo>
                  <a:lnTo>
                    <a:pt x="31" y="445"/>
                  </a:lnTo>
                  <a:lnTo>
                    <a:pt x="23" y="445"/>
                  </a:lnTo>
                  <a:cubicBezTo>
                    <a:pt x="10" y="445"/>
                    <a:pt x="0" y="456"/>
                    <a:pt x="0" y="469"/>
                  </a:cubicBezTo>
                  <a:lnTo>
                    <a:pt x="0" y="508"/>
                  </a:lnTo>
                  <a:cubicBezTo>
                    <a:pt x="0" y="521"/>
                    <a:pt x="10" y="532"/>
                    <a:pt x="23" y="532"/>
                  </a:cubicBezTo>
                  <a:lnTo>
                    <a:pt x="63" y="532"/>
                  </a:lnTo>
                  <a:cubicBezTo>
                    <a:pt x="76" y="532"/>
                    <a:pt x="86" y="521"/>
                    <a:pt x="86" y="508"/>
                  </a:cubicBezTo>
                  <a:lnTo>
                    <a:pt x="86" y="469"/>
                  </a:lnTo>
                  <a:cubicBezTo>
                    <a:pt x="86" y="456"/>
                    <a:pt x="76" y="445"/>
                    <a:pt x="63" y="445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7" name="Freeform: Shape 488">
              <a:extLst>
                <a:ext uri="{FF2B5EF4-FFF2-40B4-BE49-F238E27FC236}">
                  <a16:creationId xmlns:a16="http://schemas.microsoft.com/office/drawing/2014/main" id="{203BAFC4-1445-4B47-B24D-FA8AEB11E6EF}"/>
                </a:ext>
              </a:extLst>
            </p:cNvPr>
            <p:cNvSpPr/>
            <p:nvPr/>
          </p:nvSpPr>
          <p:spPr>
            <a:xfrm>
              <a:off x="14072511" y="7054494"/>
              <a:ext cx="6566525" cy="5607645"/>
            </a:xfrm>
            <a:custGeom>
              <a:avLst/>
              <a:gdLst>
                <a:gd name="connsiteX0" fmla="*/ 4222571 w 6566525"/>
                <a:gd name="connsiteY0" fmla="*/ 5415561 h 5607645"/>
                <a:gd name="connsiteX1" fmla="*/ 4181843 w 6566525"/>
                <a:gd name="connsiteY1" fmla="*/ 5457522 h 5607645"/>
                <a:gd name="connsiteX2" fmla="*/ 4222571 w 6566525"/>
                <a:gd name="connsiteY2" fmla="*/ 5498249 h 5607645"/>
                <a:gd name="connsiteX3" fmla="*/ 4264533 w 6566525"/>
                <a:gd name="connsiteY3" fmla="*/ 5457522 h 5607645"/>
                <a:gd name="connsiteX4" fmla="*/ 4222571 w 6566525"/>
                <a:gd name="connsiteY4" fmla="*/ 5415561 h 5607645"/>
                <a:gd name="connsiteX5" fmla="*/ 3351765 w 6566525"/>
                <a:gd name="connsiteY5" fmla="*/ 5415561 h 5607645"/>
                <a:gd name="connsiteX6" fmla="*/ 3311039 w 6566525"/>
                <a:gd name="connsiteY6" fmla="*/ 5457522 h 5607645"/>
                <a:gd name="connsiteX7" fmla="*/ 3351765 w 6566525"/>
                <a:gd name="connsiteY7" fmla="*/ 5498249 h 5607645"/>
                <a:gd name="connsiteX8" fmla="*/ 3393727 w 6566525"/>
                <a:gd name="connsiteY8" fmla="*/ 5457522 h 5607645"/>
                <a:gd name="connsiteX9" fmla="*/ 3351765 w 6566525"/>
                <a:gd name="connsiteY9" fmla="*/ 5415561 h 5607645"/>
                <a:gd name="connsiteX10" fmla="*/ 2482192 w 6566525"/>
                <a:gd name="connsiteY10" fmla="*/ 5415561 h 5607645"/>
                <a:gd name="connsiteX11" fmla="*/ 2440231 w 6566525"/>
                <a:gd name="connsiteY11" fmla="*/ 5457522 h 5607645"/>
                <a:gd name="connsiteX12" fmla="*/ 2482192 w 6566525"/>
                <a:gd name="connsiteY12" fmla="*/ 5498249 h 5607645"/>
                <a:gd name="connsiteX13" fmla="*/ 2522919 w 6566525"/>
                <a:gd name="connsiteY13" fmla="*/ 5457522 h 5607645"/>
                <a:gd name="connsiteX14" fmla="*/ 2482192 w 6566525"/>
                <a:gd name="connsiteY14" fmla="*/ 5415561 h 5607645"/>
                <a:gd name="connsiteX15" fmla="*/ 4222571 w 6566525"/>
                <a:gd name="connsiteY15" fmla="*/ 5390878 h 5607645"/>
                <a:gd name="connsiteX16" fmla="*/ 4289215 w 6566525"/>
                <a:gd name="connsiteY16" fmla="*/ 5457522 h 5607645"/>
                <a:gd name="connsiteX17" fmla="*/ 4222571 w 6566525"/>
                <a:gd name="connsiteY17" fmla="*/ 5522932 h 5607645"/>
                <a:gd name="connsiteX18" fmla="*/ 4157161 w 6566525"/>
                <a:gd name="connsiteY18" fmla="*/ 5457522 h 5607645"/>
                <a:gd name="connsiteX19" fmla="*/ 4222571 w 6566525"/>
                <a:gd name="connsiteY19" fmla="*/ 5390878 h 5607645"/>
                <a:gd name="connsiteX20" fmla="*/ 3351765 w 6566525"/>
                <a:gd name="connsiteY20" fmla="*/ 5390878 h 5607645"/>
                <a:gd name="connsiteX21" fmla="*/ 3418409 w 6566525"/>
                <a:gd name="connsiteY21" fmla="*/ 5457522 h 5607645"/>
                <a:gd name="connsiteX22" fmla="*/ 3351765 w 6566525"/>
                <a:gd name="connsiteY22" fmla="*/ 5522932 h 5607645"/>
                <a:gd name="connsiteX23" fmla="*/ 3286357 w 6566525"/>
                <a:gd name="connsiteY23" fmla="*/ 5457522 h 5607645"/>
                <a:gd name="connsiteX24" fmla="*/ 3351765 w 6566525"/>
                <a:gd name="connsiteY24" fmla="*/ 5390878 h 5607645"/>
                <a:gd name="connsiteX25" fmla="*/ 2482192 w 6566525"/>
                <a:gd name="connsiteY25" fmla="*/ 5390878 h 5607645"/>
                <a:gd name="connsiteX26" fmla="*/ 2547602 w 6566525"/>
                <a:gd name="connsiteY26" fmla="*/ 5457522 h 5607645"/>
                <a:gd name="connsiteX27" fmla="*/ 2482192 w 6566525"/>
                <a:gd name="connsiteY27" fmla="*/ 5522932 h 5607645"/>
                <a:gd name="connsiteX28" fmla="*/ 2415548 w 6566525"/>
                <a:gd name="connsiteY28" fmla="*/ 5457522 h 5607645"/>
                <a:gd name="connsiteX29" fmla="*/ 2482192 w 6566525"/>
                <a:gd name="connsiteY29" fmla="*/ 5390878 h 5607645"/>
                <a:gd name="connsiteX30" fmla="*/ 5217947 w 6566525"/>
                <a:gd name="connsiteY30" fmla="*/ 5090401 h 5607645"/>
                <a:gd name="connsiteX31" fmla="*/ 5175985 w 6566525"/>
                <a:gd name="connsiteY31" fmla="*/ 5131128 h 5607645"/>
                <a:gd name="connsiteX32" fmla="*/ 5217947 w 6566525"/>
                <a:gd name="connsiteY32" fmla="*/ 5171855 h 5607645"/>
                <a:gd name="connsiteX33" fmla="*/ 5258675 w 6566525"/>
                <a:gd name="connsiteY33" fmla="*/ 5131128 h 5607645"/>
                <a:gd name="connsiteX34" fmla="*/ 5217947 w 6566525"/>
                <a:gd name="connsiteY34" fmla="*/ 5090401 h 5607645"/>
                <a:gd name="connsiteX35" fmla="*/ 4977521 w 6566525"/>
                <a:gd name="connsiteY35" fmla="*/ 5090401 h 5607645"/>
                <a:gd name="connsiteX36" fmla="*/ 4938029 w 6566525"/>
                <a:gd name="connsiteY36" fmla="*/ 5131128 h 5607645"/>
                <a:gd name="connsiteX37" fmla="*/ 4977521 w 6566525"/>
                <a:gd name="connsiteY37" fmla="*/ 5171855 h 5607645"/>
                <a:gd name="connsiteX38" fmla="*/ 5019483 w 6566525"/>
                <a:gd name="connsiteY38" fmla="*/ 5131128 h 5607645"/>
                <a:gd name="connsiteX39" fmla="*/ 4977521 w 6566525"/>
                <a:gd name="connsiteY39" fmla="*/ 5090401 h 5607645"/>
                <a:gd name="connsiteX40" fmla="*/ 5217947 w 6566525"/>
                <a:gd name="connsiteY40" fmla="*/ 5064484 h 5607645"/>
                <a:gd name="connsiteX41" fmla="*/ 5283357 w 6566525"/>
                <a:gd name="connsiteY41" fmla="*/ 5131128 h 5607645"/>
                <a:gd name="connsiteX42" fmla="*/ 5217947 w 6566525"/>
                <a:gd name="connsiteY42" fmla="*/ 5196538 h 5607645"/>
                <a:gd name="connsiteX43" fmla="*/ 5151303 w 6566525"/>
                <a:gd name="connsiteY43" fmla="*/ 5131128 h 5607645"/>
                <a:gd name="connsiteX44" fmla="*/ 5217947 w 6566525"/>
                <a:gd name="connsiteY44" fmla="*/ 5064484 h 5607645"/>
                <a:gd name="connsiteX45" fmla="*/ 4977521 w 6566525"/>
                <a:gd name="connsiteY45" fmla="*/ 5064484 h 5607645"/>
                <a:gd name="connsiteX46" fmla="*/ 5044165 w 6566525"/>
                <a:gd name="connsiteY46" fmla="*/ 5131128 h 5607645"/>
                <a:gd name="connsiteX47" fmla="*/ 4977521 w 6566525"/>
                <a:gd name="connsiteY47" fmla="*/ 5196538 h 5607645"/>
                <a:gd name="connsiteX48" fmla="*/ 4912111 w 6566525"/>
                <a:gd name="connsiteY48" fmla="*/ 5131128 h 5607645"/>
                <a:gd name="connsiteX49" fmla="*/ 4977521 w 6566525"/>
                <a:gd name="connsiteY49" fmla="*/ 5064484 h 5607645"/>
                <a:gd name="connsiteX50" fmla="*/ 4977521 w 6566525"/>
                <a:gd name="connsiteY50" fmla="*/ 4846234 h 5607645"/>
                <a:gd name="connsiteX51" fmla="*/ 4938029 w 6566525"/>
                <a:gd name="connsiteY51" fmla="*/ 4886961 h 5607645"/>
                <a:gd name="connsiteX52" fmla="*/ 4977521 w 6566525"/>
                <a:gd name="connsiteY52" fmla="*/ 4928922 h 5607645"/>
                <a:gd name="connsiteX53" fmla="*/ 5019483 w 6566525"/>
                <a:gd name="connsiteY53" fmla="*/ 4886961 h 5607645"/>
                <a:gd name="connsiteX54" fmla="*/ 4977521 w 6566525"/>
                <a:gd name="connsiteY54" fmla="*/ 4846234 h 5607645"/>
                <a:gd name="connsiteX55" fmla="*/ 4977521 w 6566525"/>
                <a:gd name="connsiteY55" fmla="*/ 4821551 h 5607645"/>
                <a:gd name="connsiteX56" fmla="*/ 5044165 w 6566525"/>
                <a:gd name="connsiteY56" fmla="*/ 4886961 h 5607645"/>
                <a:gd name="connsiteX57" fmla="*/ 4977521 w 6566525"/>
                <a:gd name="connsiteY57" fmla="*/ 4953605 h 5607645"/>
                <a:gd name="connsiteX58" fmla="*/ 4912111 w 6566525"/>
                <a:gd name="connsiteY58" fmla="*/ 4886961 h 5607645"/>
                <a:gd name="connsiteX59" fmla="*/ 4977521 w 6566525"/>
                <a:gd name="connsiteY59" fmla="*/ 4821551 h 5607645"/>
                <a:gd name="connsiteX60" fmla="*/ 1932785 w 6566525"/>
                <a:gd name="connsiteY60" fmla="*/ 4536110 h 5607645"/>
                <a:gd name="connsiteX61" fmla="*/ 2150776 w 6566525"/>
                <a:gd name="connsiteY61" fmla="*/ 4547428 h 5607645"/>
                <a:gd name="connsiteX62" fmla="*/ 2367366 w 6566525"/>
                <a:gd name="connsiteY62" fmla="*/ 4580915 h 5607645"/>
                <a:gd name="connsiteX63" fmla="*/ 2474417 w 6566525"/>
                <a:gd name="connsiteY63" fmla="*/ 4608201 h 5607645"/>
                <a:gd name="connsiteX64" fmla="*/ 2526697 w 6566525"/>
                <a:gd name="connsiteY64" fmla="*/ 4623085 h 5607645"/>
                <a:gd name="connsiteX65" fmla="*/ 2578977 w 6566525"/>
                <a:gd name="connsiteY65" fmla="*/ 4642929 h 5607645"/>
                <a:gd name="connsiteX66" fmla="*/ 2774407 w 6566525"/>
                <a:gd name="connsiteY66" fmla="*/ 4739671 h 5607645"/>
                <a:gd name="connsiteX67" fmla="*/ 2865275 w 6566525"/>
                <a:gd name="connsiteY67" fmla="*/ 4806646 h 5607645"/>
                <a:gd name="connsiteX68" fmla="*/ 2834155 w 6566525"/>
                <a:gd name="connsiteY68" fmla="*/ 4816568 h 5607645"/>
                <a:gd name="connsiteX69" fmla="*/ 2758225 w 6566525"/>
                <a:gd name="connsiteY69" fmla="*/ 4764476 h 5607645"/>
                <a:gd name="connsiteX70" fmla="*/ 2566530 w 6566525"/>
                <a:gd name="connsiteY70" fmla="*/ 4672696 h 5607645"/>
                <a:gd name="connsiteX71" fmla="*/ 2361142 w 6566525"/>
                <a:gd name="connsiteY71" fmla="*/ 4613162 h 5607645"/>
                <a:gd name="connsiteX72" fmla="*/ 2148286 w 6566525"/>
                <a:gd name="connsiteY72" fmla="*/ 4580915 h 5607645"/>
                <a:gd name="connsiteX73" fmla="*/ 1718840 w 6566525"/>
                <a:gd name="connsiteY73" fmla="*/ 4582155 h 5607645"/>
                <a:gd name="connsiteX74" fmla="*/ 1507228 w 6566525"/>
                <a:gd name="connsiteY74" fmla="*/ 4620604 h 5607645"/>
                <a:gd name="connsiteX75" fmla="*/ 1367814 w 6566525"/>
                <a:gd name="connsiteY75" fmla="*/ 4661533 h 5607645"/>
                <a:gd name="connsiteX76" fmla="*/ 1339184 w 6566525"/>
                <a:gd name="connsiteY76" fmla="*/ 4644169 h 5607645"/>
                <a:gd name="connsiteX77" fmla="*/ 1499760 w 6566525"/>
                <a:gd name="connsiteY77" fmla="*/ 4590837 h 5607645"/>
                <a:gd name="connsiteX78" fmla="*/ 1713861 w 6566525"/>
                <a:gd name="connsiteY78" fmla="*/ 4549908 h 5607645"/>
                <a:gd name="connsiteX79" fmla="*/ 1932785 w 6566525"/>
                <a:gd name="connsiteY79" fmla="*/ 4536110 h 5607645"/>
                <a:gd name="connsiteX80" fmla="*/ 4722131 w 6566525"/>
                <a:gd name="connsiteY80" fmla="*/ 4460042 h 5607645"/>
                <a:gd name="connsiteX81" fmla="*/ 4681401 w 6566525"/>
                <a:gd name="connsiteY81" fmla="*/ 4500769 h 5607645"/>
                <a:gd name="connsiteX82" fmla="*/ 4722131 w 6566525"/>
                <a:gd name="connsiteY82" fmla="*/ 4542730 h 5607645"/>
                <a:gd name="connsiteX83" fmla="*/ 4762861 w 6566525"/>
                <a:gd name="connsiteY83" fmla="*/ 4500769 h 5607645"/>
                <a:gd name="connsiteX84" fmla="*/ 4722131 w 6566525"/>
                <a:gd name="connsiteY84" fmla="*/ 4460042 h 5607645"/>
                <a:gd name="connsiteX85" fmla="*/ 4222571 w 6566525"/>
                <a:gd name="connsiteY85" fmla="*/ 4460042 h 5607645"/>
                <a:gd name="connsiteX86" fmla="*/ 4181843 w 6566525"/>
                <a:gd name="connsiteY86" fmla="*/ 4500769 h 5607645"/>
                <a:gd name="connsiteX87" fmla="*/ 4222571 w 6566525"/>
                <a:gd name="connsiteY87" fmla="*/ 4542730 h 5607645"/>
                <a:gd name="connsiteX88" fmla="*/ 4264533 w 6566525"/>
                <a:gd name="connsiteY88" fmla="*/ 4500769 h 5607645"/>
                <a:gd name="connsiteX89" fmla="*/ 4222571 w 6566525"/>
                <a:gd name="connsiteY89" fmla="*/ 4460042 h 5607645"/>
                <a:gd name="connsiteX90" fmla="*/ 1922964 w 6566525"/>
                <a:gd name="connsiteY90" fmla="*/ 4440342 h 5607645"/>
                <a:gd name="connsiteX91" fmla="*/ 2043719 w 6566525"/>
                <a:gd name="connsiteY91" fmla="*/ 4441583 h 5607645"/>
                <a:gd name="connsiteX92" fmla="*/ 2104719 w 6566525"/>
                <a:gd name="connsiteY92" fmla="*/ 4446548 h 5607645"/>
                <a:gd name="connsiteX93" fmla="*/ 2164475 w 6566525"/>
                <a:gd name="connsiteY93" fmla="*/ 4451513 h 5607645"/>
                <a:gd name="connsiteX94" fmla="*/ 2224230 w 6566525"/>
                <a:gd name="connsiteY94" fmla="*/ 4458961 h 5607645"/>
                <a:gd name="connsiteX95" fmla="*/ 2254108 w 6566525"/>
                <a:gd name="connsiteY95" fmla="*/ 4462684 h 5607645"/>
                <a:gd name="connsiteX96" fmla="*/ 2283985 w 6566525"/>
                <a:gd name="connsiteY96" fmla="*/ 4467649 h 5607645"/>
                <a:gd name="connsiteX97" fmla="*/ 2343740 w 6566525"/>
                <a:gd name="connsiteY97" fmla="*/ 4477579 h 5607645"/>
                <a:gd name="connsiteX98" fmla="*/ 2403496 w 6566525"/>
                <a:gd name="connsiteY98" fmla="*/ 4488751 h 5607645"/>
                <a:gd name="connsiteX99" fmla="*/ 2636292 w 6566525"/>
                <a:gd name="connsiteY99" fmla="*/ 4554536 h 5607645"/>
                <a:gd name="connsiteX100" fmla="*/ 2851659 w 6566525"/>
                <a:gd name="connsiteY100" fmla="*/ 4666248 h 5607645"/>
                <a:gd name="connsiteX101" fmla="*/ 2974905 w 6566525"/>
                <a:gd name="connsiteY101" fmla="*/ 4769272 h 5607645"/>
                <a:gd name="connsiteX102" fmla="*/ 2956231 w 6566525"/>
                <a:gd name="connsiteY102" fmla="*/ 4776719 h 5607645"/>
                <a:gd name="connsiteX103" fmla="*/ 2943783 w 6566525"/>
                <a:gd name="connsiteY103" fmla="*/ 4780443 h 5607645"/>
                <a:gd name="connsiteX104" fmla="*/ 2832987 w 6566525"/>
                <a:gd name="connsiteY104" fmla="*/ 4694797 h 5607645"/>
                <a:gd name="connsiteX105" fmla="*/ 2623843 w 6566525"/>
                <a:gd name="connsiteY105" fmla="*/ 4589291 h 5607645"/>
                <a:gd name="connsiteX106" fmla="*/ 2159495 w 6566525"/>
                <a:gd name="connsiteY106" fmla="*/ 4494957 h 5607645"/>
                <a:gd name="connsiteX107" fmla="*/ 1686433 w 6566525"/>
                <a:gd name="connsiteY107" fmla="*/ 4496198 h 5607645"/>
                <a:gd name="connsiteX108" fmla="*/ 1452392 w 6566525"/>
                <a:gd name="connsiteY108" fmla="*/ 4537159 h 5607645"/>
                <a:gd name="connsiteX109" fmla="*/ 1260677 w 6566525"/>
                <a:gd name="connsiteY109" fmla="*/ 4589291 h 5607645"/>
                <a:gd name="connsiteX110" fmla="*/ 1234534 w 6566525"/>
                <a:gd name="connsiteY110" fmla="*/ 4570673 h 5607645"/>
                <a:gd name="connsiteX111" fmla="*/ 1443677 w 6566525"/>
                <a:gd name="connsiteY111" fmla="*/ 4502404 h 5607645"/>
                <a:gd name="connsiteX112" fmla="*/ 1681453 w 6566525"/>
                <a:gd name="connsiteY112" fmla="*/ 4456478 h 5607645"/>
                <a:gd name="connsiteX113" fmla="*/ 1922964 w 6566525"/>
                <a:gd name="connsiteY113" fmla="*/ 4440342 h 5607645"/>
                <a:gd name="connsiteX114" fmla="*/ 4722131 w 6566525"/>
                <a:gd name="connsiteY114" fmla="*/ 4435359 h 5607645"/>
                <a:gd name="connsiteX115" fmla="*/ 4788781 w 6566525"/>
                <a:gd name="connsiteY115" fmla="*/ 4500769 h 5607645"/>
                <a:gd name="connsiteX116" fmla="*/ 4722131 w 6566525"/>
                <a:gd name="connsiteY116" fmla="*/ 4567413 h 5607645"/>
                <a:gd name="connsiteX117" fmla="*/ 4655481 w 6566525"/>
                <a:gd name="connsiteY117" fmla="*/ 4500769 h 5607645"/>
                <a:gd name="connsiteX118" fmla="*/ 4722131 w 6566525"/>
                <a:gd name="connsiteY118" fmla="*/ 4435359 h 5607645"/>
                <a:gd name="connsiteX119" fmla="*/ 4222571 w 6566525"/>
                <a:gd name="connsiteY119" fmla="*/ 4435359 h 5607645"/>
                <a:gd name="connsiteX120" fmla="*/ 4289215 w 6566525"/>
                <a:gd name="connsiteY120" fmla="*/ 4500769 h 5607645"/>
                <a:gd name="connsiteX121" fmla="*/ 4222571 w 6566525"/>
                <a:gd name="connsiteY121" fmla="*/ 4567413 h 5607645"/>
                <a:gd name="connsiteX122" fmla="*/ 4157161 w 6566525"/>
                <a:gd name="connsiteY122" fmla="*/ 4500769 h 5607645"/>
                <a:gd name="connsiteX123" fmla="*/ 4222571 w 6566525"/>
                <a:gd name="connsiteY123" fmla="*/ 4435359 h 5607645"/>
                <a:gd name="connsiteX124" fmla="*/ 4977521 w 6566525"/>
                <a:gd name="connsiteY124" fmla="*/ 4323005 h 5607645"/>
                <a:gd name="connsiteX125" fmla="*/ 4938029 w 6566525"/>
                <a:gd name="connsiteY125" fmla="*/ 4364966 h 5607645"/>
                <a:gd name="connsiteX126" fmla="*/ 4977521 w 6566525"/>
                <a:gd name="connsiteY126" fmla="*/ 4404459 h 5607645"/>
                <a:gd name="connsiteX127" fmla="*/ 5019483 w 6566525"/>
                <a:gd name="connsiteY127" fmla="*/ 4364966 h 5607645"/>
                <a:gd name="connsiteX128" fmla="*/ 4977521 w 6566525"/>
                <a:gd name="connsiteY128" fmla="*/ 4323005 h 5607645"/>
                <a:gd name="connsiteX129" fmla="*/ 4977521 w 6566525"/>
                <a:gd name="connsiteY129" fmla="*/ 4298322 h 5607645"/>
                <a:gd name="connsiteX130" fmla="*/ 5044165 w 6566525"/>
                <a:gd name="connsiteY130" fmla="*/ 4364966 h 5607645"/>
                <a:gd name="connsiteX131" fmla="*/ 4977521 w 6566525"/>
                <a:gd name="connsiteY131" fmla="*/ 4430376 h 5607645"/>
                <a:gd name="connsiteX132" fmla="*/ 4912111 w 6566525"/>
                <a:gd name="connsiteY132" fmla="*/ 4364966 h 5607645"/>
                <a:gd name="connsiteX133" fmla="*/ 4977521 w 6566525"/>
                <a:gd name="connsiteY133" fmla="*/ 4298322 h 5607645"/>
                <a:gd name="connsiteX134" fmla="*/ 3133747 w 6566525"/>
                <a:gd name="connsiteY134" fmla="*/ 4270658 h 5607645"/>
                <a:gd name="connsiteX135" fmla="*/ 3095505 w 6566525"/>
                <a:gd name="connsiteY135" fmla="*/ 4307666 h 5607645"/>
                <a:gd name="connsiteX136" fmla="*/ 3133747 w 6566525"/>
                <a:gd name="connsiteY136" fmla="*/ 4344673 h 5607645"/>
                <a:gd name="connsiteX137" fmla="*/ 3171987 w 6566525"/>
                <a:gd name="connsiteY137" fmla="*/ 4307666 h 5607645"/>
                <a:gd name="connsiteX138" fmla="*/ 3133747 w 6566525"/>
                <a:gd name="connsiteY138" fmla="*/ 4270658 h 5607645"/>
                <a:gd name="connsiteX139" fmla="*/ 3133747 w 6566525"/>
                <a:gd name="connsiteY139" fmla="*/ 4244753 h 5607645"/>
                <a:gd name="connsiteX140" fmla="*/ 3196659 w 6566525"/>
                <a:gd name="connsiteY140" fmla="*/ 4307666 h 5607645"/>
                <a:gd name="connsiteX141" fmla="*/ 3133747 w 6566525"/>
                <a:gd name="connsiteY141" fmla="*/ 4370578 h 5607645"/>
                <a:gd name="connsiteX142" fmla="*/ 3070833 w 6566525"/>
                <a:gd name="connsiteY142" fmla="*/ 4307666 h 5607645"/>
                <a:gd name="connsiteX143" fmla="*/ 3133747 w 6566525"/>
                <a:gd name="connsiteY143" fmla="*/ 4244753 h 5607645"/>
                <a:gd name="connsiteX144" fmla="*/ 4722131 w 6566525"/>
                <a:gd name="connsiteY144" fmla="*/ 4185958 h 5607645"/>
                <a:gd name="connsiteX145" fmla="*/ 4681401 w 6566525"/>
                <a:gd name="connsiteY145" fmla="*/ 4226689 h 5607645"/>
                <a:gd name="connsiteX146" fmla="*/ 4722131 w 6566525"/>
                <a:gd name="connsiteY146" fmla="*/ 4267420 h 5607645"/>
                <a:gd name="connsiteX147" fmla="*/ 4762861 w 6566525"/>
                <a:gd name="connsiteY147" fmla="*/ 4226689 h 5607645"/>
                <a:gd name="connsiteX148" fmla="*/ 4722131 w 6566525"/>
                <a:gd name="connsiteY148" fmla="*/ 4185958 h 5607645"/>
                <a:gd name="connsiteX149" fmla="*/ 4722131 w 6566525"/>
                <a:gd name="connsiteY149" fmla="*/ 4160039 h 5607645"/>
                <a:gd name="connsiteX150" fmla="*/ 4788781 w 6566525"/>
                <a:gd name="connsiteY150" fmla="*/ 4226689 h 5607645"/>
                <a:gd name="connsiteX151" fmla="*/ 4722131 w 6566525"/>
                <a:gd name="connsiteY151" fmla="*/ 4293339 h 5607645"/>
                <a:gd name="connsiteX152" fmla="*/ 4655481 w 6566525"/>
                <a:gd name="connsiteY152" fmla="*/ 4226689 h 5607645"/>
                <a:gd name="connsiteX153" fmla="*/ 4722131 w 6566525"/>
                <a:gd name="connsiteY153" fmla="*/ 4160039 h 5607645"/>
                <a:gd name="connsiteX154" fmla="*/ 2490927 w 6566525"/>
                <a:gd name="connsiteY154" fmla="*/ 4158546 h 5607645"/>
                <a:gd name="connsiteX155" fmla="*/ 2453920 w 6566525"/>
                <a:gd name="connsiteY155" fmla="*/ 4196786 h 5607645"/>
                <a:gd name="connsiteX156" fmla="*/ 2490927 w 6566525"/>
                <a:gd name="connsiteY156" fmla="*/ 4235027 h 5607645"/>
                <a:gd name="connsiteX157" fmla="*/ 2529168 w 6566525"/>
                <a:gd name="connsiteY157" fmla="*/ 4196786 h 5607645"/>
                <a:gd name="connsiteX158" fmla="*/ 2490927 w 6566525"/>
                <a:gd name="connsiteY158" fmla="*/ 4158546 h 5607645"/>
                <a:gd name="connsiteX159" fmla="*/ 2490927 w 6566525"/>
                <a:gd name="connsiteY159" fmla="*/ 4133874 h 5607645"/>
                <a:gd name="connsiteX160" fmla="*/ 2555073 w 6566525"/>
                <a:gd name="connsiteY160" fmla="*/ 4196786 h 5607645"/>
                <a:gd name="connsiteX161" fmla="*/ 2490927 w 6566525"/>
                <a:gd name="connsiteY161" fmla="*/ 4259699 h 5607645"/>
                <a:gd name="connsiteX162" fmla="*/ 2429248 w 6566525"/>
                <a:gd name="connsiteY162" fmla="*/ 4196786 h 5607645"/>
                <a:gd name="connsiteX163" fmla="*/ 2490927 w 6566525"/>
                <a:gd name="connsiteY163" fmla="*/ 4133874 h 5607645"/>
                <a:gd name="connsiteX164" fmla="*/ 1111827 w 6566525"/>
                <a:gd name="connsiteY164" fmla="*/ 4068852 h 5607645"/>
                <a:gd name="connsiteX165" fmla="*/ 1074819 w 6566525"/>
                <a:gd name="connsiteY165" fmla="*/ 4107092 h 5607645"/>
                <a:gd name="connsiteX166" fmla="*/ 1111827 w 6566525"/>
                <a:gd name="connsiteY166" fmla="*/ 4144100 h 5607645"/>
                <a:gd name="connsiteX167" fmla="*/ 1148834 w 6566525"/>
                <a:gd name="connsiteY167" fmla="*/ 4107092 h 5607645"/>
                <a:gd name="connsiteX168" fmla="*/ 1111827 w 6566525"/>
                <a:gd name="connsiteY168" fmla="*/ 4068852 h 5607645"/>
                <a:gd name="connsiteX169" fmla="*/ 1111827 w 6566525"/>
                <a:gd name="connsiteY169" fmla="*/ 4044180 h 5607645"/>
                <a:gd name="connsiteX170" fmla="*/ 1174739 w 6566525"/>
                <a:gd name="connsiteY170" fmla="*/ 4107092 h 5607645"/>
                <a:gd name="connsiteX171" fmla="*/ 1111827 w 6566525"/>
                <a:gd name="connsiteY171" fmla="*/ 4170005 h 5607645"/>
                <a:gd name="connsiteX172" fmla="*/ 1048914 w 6566525"/>
                <a:gd name="connsiteY172" fmla="*/ 4107092 h 5607645"/>
                <a:gd name="connsiteX173" fmla="*/ 1111827 w 6566525"/>
                <a:gd name="connsiteY173" fmla="*/ 4044180 h 5607645"/>
                <a:gd name="connsiteX174" fmla="*/ 1770851 w 6566525"/>
                <a:gd name="connsiteY174" fmla="*/ 4022758 h 5607645"/>
                <a:gd name="connsiteX175" fmla="*/ 1732610 w 6566525"/>
                <a:gd name="connsiteY175" fmla="*/ 4060998 h 5607645"/>
                <a:gd name="connsiteX176" fmla="*/ 1770851 w 6566525"/>
                <a:gd name="connsiteY176" fmla="*/ 4099239 h 5607645"/>
                <a:gd name="connsiteX177" fmla="*/ 1807858 w 6566525"/>
                <a:gd name="connsiteY177" fmla="*/ 4060998 h 5607645"/>
                <a:gd name="connsiteX178" fmla="*/ 1770851 w 6566525"/>
                <a:gd name="connsiteY178" fmla="*/ 4022758 h 5607645"/>
                <a:gd name="connsiteX179" fmla="*/ 1770851 w 6566525"/>
                <a:gd name="connsiteY179" fmla="*/ 3998086 h 5607645"/>
                <a:gd name="connsiteX180" fmla="*/ 1833763 w 6566525"/>
                <a:gd name="connsiteY180" fmla="*/ 4060998 h 5607645"/>
                <a:gd name="connsiteX181" fmla="*/ 1770851 w 6566525"/>
                <a:gd name="connsiteY181" fmla="*/ 4123911 h 5607645"/>
                <a:gd name="connsiteX182" fmla="*/ 1707938 w 6566525"/>
                <a:gd name="connsiteY182" fmla="*/ 4060998 h 5607645"/>
                <a:gd name="connsiteX183" fmla="*/ 1770851 w 6566525"/>
                <a:gd name="connsiteY183" fmla="*/ 3998086 h 5607645"/>
                <a:gd name="connsiteX184" fmla="*/ 3711793 w 6566525"/>
                <a:gd name="connsiteY184" fmla="*/ 3974166 h 5607645"/>
                <a:gd name="connsiteX185" fmla="*/ 3673553 w 6566525"/>
                <a:gd name="connsiteY185" fmla="*/ 4011170 h 5607645"/>
                <a:gd name="connsiteX186" fmla="*/ 3711793 w 6566525"/>
                <a:gd name="connsiteY186" fmla="*/ 4049407 h 5607645"/>
                <a:gd name="connsiteX187" fmla="*/ 3750035 w 6566525"/>
                <a:gd name="connsiteY187" fmla="*/ 4011170 h 5607645"/>
                <a:gd name="connsiteX188" fmla="*/ 3711793 w 6566525"/>
                <a:gd name="connsiteY188" fmla="*/ 3974166 h 5607645"/>
                <a:gd name="connsiteX189" fmla="*/ 3711793 w 6566525"/>
                <a:gd name="connsiteY189" fmla="*/ 3949497 h 5607645"/>
                <a:gd name="connsiteX190" fmla="*/ 3774705 w 6566525"/>
                <a:gd name="connsiteY190" fmla="*/ 4011170 h 5607645"/>
                <a:gd name="connsiteX191" fmla="*/ 3711793 w 6566525"/>
                <a:gd name="connsiteY191" fmla="*/ 4074076 h 5607645"/>
                <a:gd name="connsiteX192" fmla="*/ 3648881 w 6566525"/>
                <a:gd name="connsiteY192" fmla="*/ 4011170 h 5607645"/>
                <a:gd name="connsiteX193" fmla="*/ 3711793 w 6566525"/>
                <a:gd name="connsiteY193" fmla="*/ 3949497 h 5607645"/>
                <a:gd name="connsiteX194" fmla="*/ 2053079 w 6566525"/>
                <a:gd name="connsiteY194" fmla="*/ 3636790 h 5607645"/>
                <a:gd name="connsiteX195" fmla="*/ 2069221 w 6566525"/>
                <a:gd name="connsiteY195" fmla="*/ 3644165 h 5607645"/>
                <a:gd name="connsiteX196" fmla="*/ 2064254 w 6566525"/>
                <a:gd name="connsiteY196" fmla="*/ 3658916 h 5607645"/>
                <a:gd name="connsiteX197" fmla="*/ 2023277 w 6566525"/>
                <a:gd name="connsiteY197" fmla="*/ 3684728 h 5607645"/>
                <a:gd name="connsiteX198" fmla="*/ 2002167 w 6566525"/>
                <a:gd name="connsiteY198" fmla="*/ 3695791 h 5607645"/>
                <a:gd name="connsiteX199" fmla="*/ 1990991 w 6566525"/>
                <a:gd name="connsiteY199" fmla="*/ 3701937 h 5607645"/>
                <a:gd name="connsiteX200" fmla="*/ 1978574 w 6566525"/>
                <a:gd name="connsiteY200" fmla="*/ 3705625 h 5607645"/>
                <a:gd name="connsiteX201" fmla="*/ 1954981 w 6566525"/>
                <a:gd name="connsiteY201" fmla="*/ 3714229 h 5607645"/>
                <a:gd name="connsiteX202" fmla="*/ 1931387 w 6566525"/>
                <a:gd name="connsiteY202" fmla="*/ 3719146 h 5607645"/>
                <a:gd name="connsiteX203" fmla="*/ 1906552 w 6566525"/>
                <a:gd name="connsiteY203" fmla="*/ 3724062 h 5607645"/>
                <a:gd name="connsiteX204" fmla="*/ 1881717 w 6566525"/>
                <a:gd name="connsiteY204" fmla="*/ 3727750 h 5607645"/>
                <a:gd name="connsiteX205" fmla="*/ 1782378 w 6566525"/>
                <a:gd name="connsiteY205" fmla="*/ 3716687 h 5607645"/>
                <a:gd name="connsiteX206" fmla="*/ 1692972 w 6566525"/>
                <a:gd name="connsiteY206" fmla="*/ 3673666 h 5607645"/>
                <a:gd name="connsiteX207" fmla="*/ 1690488 w 6566525"/>
                <a:gd name="connsiteY207" fmla="*/ 3655228 h 5607645"/>
                <a:gd name="connsiteX208" fmla="*/ 1705389 w 6566525"/>
                <a:gd name="connsiteY208" fmla="*/ 3651540 h 5607645"/>
                <a:gd name="connsiteX209" fmla="*/ 1706631 w 6566525"/>
                <a:gd name="connsiteY209" fmla="*/ 3652770 h 5607645"/>
                <a:gd name="connsiteX210" fmla="*/ 1791070 w 6566525"/>
                <a:gd name="connsiteY210" fmla="*/ 3679812 h 5607645"/>
                <a:gd name="connsiteX211" fmla="*/ 1835773 w 6566525"/>
                <a:gd name="connsiteY211" fmla="*/ 3685958 h 5607645"/>
                <a:gd name="connsiteX212" fmla="*/ 1856883 w 6566525"/>
                <a:gd name="connsiteY212" fmla="*/ 3687187 h 5607645"/>
                <a:gd name="connsiteX213" fmla="*/ 1879234 w 6566525"/>
                <a:gd name="connsiteY213" fmla="*/ 3685958 h 5607645"/>
                <a:gd name="connsiteX214" fmla="*/ 1901585 w 6566525"/>
                <a:gd name="connsiteY214" fmla="*/ 3684728 h 5607645"/>
                <a:gd name="connsiteX215" fmla="*/ 1923937 w 6566525"/>
                <a:gd name="connsiteY215" fmla="*/ 3681041 h 5607645"/>
                <a:gd name="connsiteX216" fmla="*/ 1945047 w 6566525"/>
                <a:gd name="connsiteY216" fmla="*/ 3677353 h 5607645"/>
                <a:gd name="connsiteX217" fmla="*/ 1967398 w 6566525"/>
                <a:gd name="connsiteY217" fmla="*/ 3671207 h 5607645"/>
                <a:gd name="connsiteX218" fmla="*/ 1977332 w 6566525"/>
                <a:gd name="connsiteY218" fmla="*/ 3667520 h 5607645"/>
                <a:gd name="connsiteX219" fmla="*/ 1988508 w 6566525"/>
                <a:gd name="connsiteY219" fmla="*/ 3663832 h 5607645"/>
                <a:gd name="connsiteX220" fmla="*/ 2009617 w 6566525"/>
                <a:gd name="connsiteY220" fmla="*/ 3655228 h 5607645"/>
                <a:gd name="connsiteX221" fmla="*/ 2050595 w 6566525"/>
                <a:gd name="connsiteY221" fmla="*/ 3638019 h 5607645"/>
                <a:gd name="connsiteX222" fmla="*/ 4977521 w 6566525"/>
                <a:gd name="connsiteY222" fmla="*/ 3570547 h 5607645"/>
                <a:gd name="connsiteX223" fmla="*/ 4938029 w 6566525"/>
                <a:gd name="connsiteY223" fmla="*/ 3611274 h 5607645"/>
                <a:gd name="connsiteX224" fmla="*/ 4977521 w 6566525"/>
                <a:gd name="connsiteY224" fmla="*/ 3653235 h 5607645"/>
                <a:gd name="connsiteX225" fmla="*/ 5019483 w 6566525"/>
                <a:gd name="connsiteY225" fmla="*/ 3611274 h 5607645"/>
                <a:gd name="connsiteX226" fmla="*/ 4977521 w 6566525"/>
                <a:gd name="connsiteY226" fmla="*/ 3570547 h 5607645"/>
                <a:gd name="connsiteX227" fmla="*/ 4854051 w 6566525"/>
                <a:gd name="connsiteY227" fmla="*/ 3547106 h 5607645"/>
                <a:gd name="connsiteX228" fmla="*/ 4854051 w 6566525"/>
                <a:gd name="connsiteY228" fmla="*/ 4985126 h 5607645"/>
                <a:gd name="connsiteX229" fmla="*/ 5553697 w 6566525"/>
                <a:gd name="connsiteY229" fmla="*/ 4985126 h 5607645"/>
                <a:gd name="connsiteX230" fmla="*/ 5557431 w 6566525"/>
                <a:gd name="connsiteY230" fmla="*/ 5010026 h 5607645"/>
                <a:gd name="connsiteX231" fmla="*/ 5115485 w 6566525"/>
                <a:gd name="connsiteY231" fmla="*/ 5010026 h 5607645"/>
                <a:gd name="connsiteX232" fmla="*/ 5115485 w 6566525"/>
                <a:gd name="connsiteY232" fmla="*/ 5607645 h 5607645"/>
                <a:gd name="connsiteX233" fmla="*/ 5089341 w 6566525"/>
                <a:gd name="connsiteY233" fmla="*/ 5607645 h 5607645"/>
                <a:gd name="connsiteX234" fmla="*/ 5089341 w 6566525"/>
                <a:gd name="connsiteY234" fmla="*/ 5010026 h 5607645"/>
                <a:gd name="connsiteX235" fmla="*/ 4840357 w 6566525"/>
                <a:gd name="connsiteY235" fmla="*/ 5010026 h 5607645"/>
                <a:gd name="connsiteX236" fmla="*/ 4827907 w 6566525"/>
                <a:gd name="connsiteY236" fmla="*/ 4997576 h 5607645"/>
                <a:gd name="connsiteX237" fmla="*/ 4827907 w 6566525"/>
                <a:gd name="connsiteY237" fmla="*/ 4376302 h 5607645"/>
                <a:gd name="connsiteX238" fmla="*/ 3772215 w 6566525"/>
                <a:gd name="connsiteY238" fmla="*/ 4376302 h 5607645"/>
                <a:gd name="connsiteX239" fmla="*/ 3813297 w 6566525"/>
                <a:gd name="connsiteY239" fmla="*/ 4351401 h 5607645"/>
                <a:gd name="connsiteX240" fmla="*/ 4827907 w 6566525"/>
                <a:gd name="connsiteY240" fmla="*/ 4351401 h 5607645"/>
                <a:gd name="connsiteX241" fmla="*/ 4827907 w 6566525"/>
                <a:gd name="connsiteY241" fmla="*/ 3570762 h 5607645"/>
                <a:gd name="connsiteX242" fmla="*/ 4831643 w 6566525"/>
                <a:gd name="connsiteY242" fmla="*/ 3567027 h 5607645"/>
                <a:gd name="connsiteX243" fmla="*/ 4854051 w 6566525"/>
                <a:gd name="connsiteY243" fmla="*/ 3547106 h 5607645"/>
                <a:gd name="connsiteX244" fmla="*/ 4977521 w 6566525"/>
                <a:gd name="connsiteY244" fmla="*/ 3545864 h 5607645"/>
                <a:gd name="connsiteX245" fmla="*/ 5044165 w 6566525"/>
                <a:gd name="connsiteY245" fmla="*/ 3611274 h 5607645"/>
                <a:gd name="connsiteX246" fmla="*/ 4977521 w 6566525"/>
                <a:gd name="connsiteY246" fmla="*/ 3677918 h 5607645"/>
                <a:gd name="connsiteX247" fmla="*/ 4912111 w 6566525"/>
                <a:gd name="connsiteY247" fmla="*/ 3611274 h 5607645"/>
                <a:gd name="connsiteX248" fmla="*/ 4977521 w 6566525"/>
                <a:gd name="connsiteY248" fmla="*/ 3545864 h 5607645"/>
                <a:gd name="connsiteX249" fmla="*/ 4354623 w 6566525"/>
                <a:gd name="connsiteY249" fmla="*/ 3520691 h 5607645"/>
                <a:gd name="connsiteX250" fmla="*/ 4317615 w 6566525"/>
                <a:gd name="connsiteY250" fmla="*/ 3557698 h 5607645"/>
                <a:gd name="connsiteX251" fmla="*/ 4354623 w 6566525"/>
                <a:gd name="connsiteY251" fmla="*/ 3594706 h 5607645"/>
                <a:gd name="connsiteX252" fmla="*/ 4392863 w 6566525"/>
                <a:gd name="connsiteY252" fmla="*/ 3557698 h 5607645"/>
                <a:gd name="connsiteX253" fmla="*/ 4354623 w 6566525"/>
                <a:gd name="connsiteY253" fmla="*/ 3520691 h 5607645"/>
                <a:gd name="connsiteX254" fmla="*/ 4354623 w 6566525"/>
                <a:gd name="connsiteY254" fmla="*/ 3494786 h 5607645"/>
                <a:gd name="connsiteX255" fmla="*/ 4417535 w 6566525"/>
                <a:gd name="connsiteY255" fmla="*/ 3557698 h 5607645"/>
                <a:gd name="connsiteX256" fmla="*/ 4354623 w 6566525"/>
                <a:gd name="connsiteY256" fmla="*/ 3620611 h 5607645"/>
                <a:gd name="connsiteX257" fmla="*/ 4291709 w 6566525"/>
                <a:gd name="connsiteY257" fmla="*/ 3557698 h 5607645"/>
                <a:gd name="connsiteX258" fmla="*/ 4354623 w 6566525"/>
                <a:gd name="connsiteY258" fmla="*/ 3494786 h 5607645"/>
                <a:gd name="connsiteX259" fmla="*/ 4856689 w 6566525"/>
                <a:gd name="connsiteY259" fmla="*/ 2941395 h 5607645"/>
                <a:gd name="connsiteX260" fmla="*/ 4819681 w 6566525"/>
                <a:gd name="connsiteY260" fmla="*/ 2978402 h 5607645"/>
                <a:gd name="connsiteX261" fmla="*/ 4856689 w 6566525"/>
                <a:gd name="connsiteY261" fmla="*/ 3016643 h 5607645"/>
                <a:gd name="connsiteX262" fmla="*/ 4894929 w 6566525"/>
                <a:gd name="connsiteY262" fmla="*/ 2978402 h 5607645"/>
                <a:gd name="connsiteX263" fmla="*/ 4856689 w 6566525"/>
                <a:gd name="connsiteY263" fmla="*/ 2941395 h 5607645"/>
                <a:gd name="connsiteX264" fmla="*/ 4856689 w 6566525"/>
                <a:gd name="connsiteY264" fmla="*/ 2915490 h 5607645"/>
                <a:gd name="connsiteX265" fmla="*/ 4920835 w 6566525"/>
                <a:gd name="connsiteY265" fmla="*/ 2978402 h 5607645"/>
                <a:gd name="connsiteX266" fmla="*/ 4856689 w 6566525"/>
                <a:gd name="connsiteY266" fmla="*/ 3041315 h 5607645"/>
                <a:gd name="connsiteX267" fmla="*/ 4795009 w 6566525"/>
                <a:gd name="connsiteY267" fmla="*/ 2978402 h 5607645"/>
                <a:gd name="connsiteX268" fmla="*/ 4856689 w 6566525"/>
                <a:gd name="connsiteY268" fmla="*/ 2915490 h 5607645"/>
                <a:gd name="connsiteX269" fmla="*/ 2095991 w 6566525"/>
                <a:gd name="connsiteY269" fmla="*/ 2728781 h 5607645"/>
                <a:gd name="connsiteX270" fmla="*/ 2213043 w 6566525"/>
                <a:gd name="connsiteY270" fmla="*/ 2742288 h 5607645"/>
                <a:gd name="connsiteX271" fmla="*/ 2323870 w 6566525"/>
                <a:gd name="connsiteY271" fmla="*/ 2779550 h 5607645"/>
                <a:gd name="connsiteX272" fmla="*/ 2425980 w 6566525"/>
                <a:gd name="connsiteY272" fmla="*/ 2832958 h 5607645"/>
                <a:gd name="connsiteX273" fmla="*/ 2615257 w 6566525"/>
                <a:gd name="connsiteY273" fmla="*/ 2958407 h 5607645"/>
                <a:gd name="connsiteX274" fmla="*/ 2812005 w 6566525"/>
                <a:gd name="connsiteY274" fmla="*/ 3061498 h 5607645"/>
                <a:gd name="connsiteX275" fmla="*/ 3027433 w 6566525"/>
                <a:gd name="connsiteY275" fmla="*/ 3109938 h 5607645"/>
                <a:gd name="connsiteX276" fmla="*/ 3245351 w 6566525"/>
                <a:gd name="connsiteY276" fmla="*/ 3088823 h 5607645"/>
                <a:gd name="connsiteX277" fmla="*/ 3346215 w 6566525"/>
                <a:gd name="connsiteY277" fmla="*/ 3046593 h 5607645"/>
                <a:gd name="connsiteX278" fmla="*/ 3432137 w 6566525"/>
                <a:gd name="connsiteY278" fmla="*/ 2980764 h 5607645"/>
                <a:gd name="connsiteX279" fmla="*/ 3433381 w 6566525"/>
                <a:gd name="connsiteY279" fmla="*/ 2980764 h 5607645"/>
                <a:gd name="connsiteX280" fmla="*/ 3413459 w 6566525"/>
                <a:gd name="connsiteY280" fmla="*/ 2968343 h 5607645"/>
                <a:gd name="connsiteX281" fmla="*/ 3405987 w 6566525"/>
                <a:gd name="connsiteY281" fmla="*/ 2952196 h 5607645"/>
                <a:gd name="connsiteX282" fmla="*/ 3422175 w 6566525"/>
                <a:gd name="connsiteY282" fmla="*/ 2943502 h 5607645"/>
                <a:gd name="connsiteX283" fmla="*/ 3484437 w 6566525"/>
                <a:gd name="connsiteY283" fmla="*/ 3027962 h 5607645"/>
                <a:gd name="connsiteX284" fmla="*/ 3474475 w 6566525"/>
                <a:gd name="connsiteY284" fmla="*/ 3042867 h 5607645"/>
                <a:gd name="connsiteX285" fmla="*/ 3473229 w 6566525"/>
                <a:gd name="connsiteY285" fmla="*/ 3042867 h 5607645"/>
                <a:gd name="connsiteX286" fmla="*/ 3460777 w 6566525"/>
                <a:gd name="connsiteY286" fmla="*/ 3032930 h 5607645"/>
                <a:gd name="connsiteX287" fmla="*/ 3448325 w 6566525"/>
                <a:gd name="connsiteY287" fmla="*/ 3000637 h 5607645"/>
                <a:gd name="connsiteX288" fmla="*/ 3408477 w 6566525"/>
                <a:gd name="connsiteY288" fmla="*/ 3036657 h 5607645"/>
                <a:gd name="connsiteX289" fmla="*/ 3359913 w 6566525"/>
                <a:gd name="connsiteY289" fmla="*/ 3068950 h 5607645"/>
                <a:gd name="connsiteX290" fmla="*/ 3254067 w 6566525"/>
                <a:gd name="connsiteY290" fmla="*/ 3116149 h 5607645"/>
                <a:gd name="connsiteX291" fmla="*/ 3024943 w 6566525"/>
                <a:gd name="connsiteY291" fmla="*/ 3142232 h 5607645"/>
                <a:gd name="connsiteX292" fmla="*/ 2800799 w 6566525"/>
                <a:gd name="connsiteY292" fmla="*/ 3093792 h 5607645"/>
                <a:gd name="connsiteX293" fmla="*/ 2595333 w 6566525"/>
                <a:gd name="connsiteY293" fmla="*/ 2989458 h 5607645"/>
                <a:gd name="connsiteX294" fmla="*/ 2406056 w 6566525"/>
                <a:gd name="connsiteY294" fmla="*/ 2867736 h 5607645"/>
                <a:gd name="connsiteX295" fmla="*/ 2307682 w 6566525"/>
                <a:gd name="connsiteY295" fmla="*/ 2818054 h 5607645"/>
                <a:gd name="connsiteX296" fmla="*/ 2203081 w 6566525"/>
                <a:gd name="connsiteY296" fmla="*/ 2784518 h 5607645"/>
                <a:gd name="connsiteX297" fmla="*/ 1987654 w 6566525"/>
                <a:gd name="connsiteY297" fmla="*/ 2784518 h 5607645"/>
                <a:gd name="connsiteX298" fmla="*/ 1881809 w 6566525"/>
                <a:gd name="connsiteY298" fmla="*/ 2813085 h 5607645"/>
                <a:gd name="connsiteX299" fmla="*/ 1784680 w 6566525"/>
                <a:gd name="connsiteY299" fmla="*/ 2859042 h 5607645"/>
                <a:gd name="connsiteX300" fmla="*/ 1758530 w 6566525"/>
                <a:gd name="connsiteY300" fmla="*/ 2859042 h 5607645"/>
                <a:gd name="connsiteX301" fmla="*/ 1634005 w 6566525"/>
                <a:gd name="connsiteY301" fmla="*/ 2795696 h 5607645"/>
                <a:gd name="connsiteX302" fmla="*/ 1502009 w 6566525"/>
                <a:gd name="connsiteY302" fmla="*/ 2785760 h 5607645"/>
                <a:gd name="connsiteX303" fmla="*/ 1381221 w 6566525"/>
                <a:gd name="connsiteY303" fmla="*/ 2850347 h 5607645"/>
                <a:gd name="connsiteX304" fmla="*/ 1266659 w 6566525"/>
                <a:gd name="connsiteY304" fmla="*/ 2939776 h 5607645"/>
                <a:gd name="connsiteX305" fmla="*/ 1143379 w 6566525"/>
                <a:gd name="connsiteY305" fmla="*/ 3024236 h 5607645"/>
                <a:gd name="connsiteX306" fmla="*/ 1005157 w 6566525"/>
                <a:gd name="connsiteY306" fmla="*/ 3082613 h 5607645"/>
                <a:gd name="connsiteX307" fmla="*/ 855728 w 6566525"/>
                <a:gd name="connsiteY307" fmla="*/ 3100002 h 5607645"/>
                <a:gd name="connsiteX308" fmla="*/ 781014 w 6566525"/>
                <a:gd name="connsiteY308" fmla="*/ 3091307 h 5607645"/>
                <a:gd name="connsiteX309" fmla="*/ 713770 w 6566525"/>
                <a:gd name="connsiteY309" fmla="*/ 3071434 h 5607645"/>
                <a:gd name="connsiteX310" fmla="*/ 680149 w 6566525"/>
                <a:gd name="connsiteY310" fmla="*/ 3133538 h 5607645"/>
                <a:gd name="connsiteX311" fmla="*/ 668942 w 6566525"/>
                <a:gd name="connsiteY311" fmla="*/ 3140990 h 5607645"/>
                <a:gd name="connsiteX312" fmla="*/ 662715 w 6566525"/>
                <a:gd name="connsiteY312" fmla="*/ 3139748 h 5607645"/>
                <a:gd name="connsiteX313" fmla="*/ 656489 w 6566525"/>
                <a:gd name="connsiteY313" fmla="*/ 3123601 h 5607645"/>
                <a:gd name="connsiteX314" fmla="*/ 758599 w 6566525"/>
                <a:gd name="connsiteY314" fmla="*/ 2985732 h 5607645"/>
                <a:gd name="connsiteX315" fmla="*/ 777278 w 6566525"/>
                <a:gd name="connsiteY315" fmla="*/ 2989458 h 5607645"/>
                <a:gd name="connsiteX316" fmla="*/ 773542 w 6566525"/>
                <a:gd name="connsiteY316" fmla="*/ 3006847 h 5607645"/>
                <a:gd name="connsiteX317" fmla="*/ 728713 w 6566525"/>
                <a:gd name="connsiteY317" fmla="*/ 3050319 h 5607645"/>
                <a:gd name="connsiteX318" fmla="*/ 785995 w 6566525"/>
                <a:gd name="connsiteY318" fmla="*/ 3065224 h 5607645"/>
                <a:gd name="connsiteX319" fmla="*/ 856973 w 6566525"/>
                <a:gd name="connsiteY319" fmla="*/ 3071434 h 5607645"/>
                <a:gd name="connsiteX320" fmla="*/ 996441 w 6566525"/>
                <a:gd name="connsiteY320" fmla="*/ 3051561 h 5607645"/>
                <a:gd name="connsiteX321" fmla="*/ 1125946 w 6566525"/>
                <a:gd name="connsiteY321" fmla="*/ 2994426 h 5607645"/>
                <a:gd name="connsiteX322" fmla="*/ 1242999 w 6566525"/>
                <a:gd name="connsiteY322" fmla="*/ 2911208 h 5607645"/>
                <a:gd name="connsiteX323" fmla="*/ 1357561 w 6566525"/>
                <a:gd name="connsiteY323" fmla="*/ 2818054 h 5607645"/>
                <a:gd name="connsiteX324" fmla="*/ 1492048 w 6566525"/>
                <a:gd name="connsiteY324" fmla="*/ 2744772 h 5607645"/>
                <a:gd name="connsiteX325" fmla="*/ 1648948 w 6566525"/>
                <a:gd name="connsiteY325" fmla="*/ 2750982 h 5607645"/>
                <a:gd name="connsiteX326" fmla="*/ 1772227 w 6566525"/>
                <a:gd name="connsiteY326" fmla="*/ 2810601 h 5607645"/>
                <a:gd name="connsiteX327" fmla="*/ 1866866 w 6566525"/>
                <a:gd name="connsiteY327" fmla="*/ 2768371 h 5607645"/>
                <a:gd name="connsiteX328" fmla="*/ 1978938 w 6566525"/>
                <a:gd name="connsiteY328" fmla="*/ 2738562 h 5607645"/>
                <a:gd name="connsiteX329" fmla="*/ 2095991 w 6566525"/>
                <a:gd name="connsiteY329" fmla="*/ 2728781 h 5607645"/>
                <a:gd name="connsiteX330" fmla="*/ 5837737 w 6566525"/>
                <a:gd name="connsiteY330" fmla="*/ 2457042 h 5607645"/>
                <a:gd name="connsiteX331" fmla="*/ 5831525 w 6566525"/>
                <a:gd name="connsiteY331" fmla="*/ 2460713 h 5607645"/>
                <a:gd name="connsiteX332" fmla="*/ 5811647 w 6566525"/>
                <a:gd name="connsiteY332" fmla="*/ 2491302 h 5607645"/>
                <a:gd name="connsiteX333" fmla="*/ 5580561 w 6566525"/>
                <a:gd name="connsiteY333" fmla="*/ 2525561 h 5607645"/>
                <a:gd name="connsiteX334" fmla="*/ 5390475 w 6566525"/>
                <a:gd name="connsiteY334" fmla="*/ 2499866 h 5607645"/>
                <a:gd name="connsiteX335" fmla="*/ 5383021 w 6566525"/>
                <a:gd name="connsiteY335" fmla="*/ 2485184 h 5607645"/>
                <a:gd name="connsiteX336" fmla="*/ 5399171 w 6566525"/>
                <a:gd name="connsiteY336" fmla="*/ 2476619 h 5607645"/>
                <a:gd name="connsiteX337" fmla="*/ 5834011 w 6566525"/>
                <a:gd name="connsiteY337" fmla="*/ 2458266 h 5607645"/>
                <a:gd name="connsiteX338" fmla="*/ 5837737 w 6566525"/>
                <a:gd name="connsiteY338" fmla="*/ 2457042 h 5607645"/>
                <a:gd name="connsiteX339" fmla="*/ 5607895 w 6566525"/>
                <a:gd name="connsiteY339" fmla="*/ 2256223 h 5607645"/>
                <a:gd name="connsiteX340" fmla="*/ 5570891 w 6566525"/>
                <a:gd name="connsiteY340" fmla="*/ 2294460 h 5607645"/>
                <a:gd name="connsiteX341" fmla="*/ 5607895 w 6566525"/>
                <a:gd name="connsiteY341" fmla="*/ 2332697 h 5607645"/>
                <a:gd name="connsiteX342" fmla="*/ 5646131 w 6566525"/>
                <a:gd name="connsiteY342" fmla="*/ 2294460 h 5607645"/>
                <a:gd name="connsiteX343" fmla="*/ 5607895 w 6566525"/>
                <a:gd name="connsiteY343" fmla="*/ 2256223 h 5607645"/>
                <a:gd name="connsiteX344" fmla="*/ 5607895 w 6566525"/>
                <a:gd name="connsiteY344" fmla="*/ 2231554 h 5607645"/>
                <a:gd name="connsiteX345" fmla="*/ 5670801 w 6566525"/>
                <a:gd name="connsiteY345" fmla="*/ 2294460 h 5607645"/>
                <a:gd name="connsiteX346" fmla="*/ 5607895 w 6566525"/>
                <a:gd name="connsiteY346" fmla="*/ 2356133 h 5607645"/>
                <a:gd name="connsiteX347" fmla="*/ 5546221 w 6566525"/>
                <a:gd name="connsiteY347" fmla="*/ 2294460 h 5607645"/>
                <a:gd name="connsiteX348" fmla="*/ 5607895 w 6566525"/>
                <a:gd name="connsiteY348" fmla="*/ 2231554 h 5607645"/>
                <a:gd name="connsiteX349" fmla="*/ 5117047 w 6566525"/>
                <a:gd name="connsiteY349" fmla="*/ 2076829 h 5607645"/>
                <a:gd name="connsiteX350" fmla="*/ 5080041 w 6566525"/>
                <a:gd name="connsiteY350" fmla="*/ 2113833 h 5607645"/>
                <a:gd name="connsiteX351" fmla="*/ 5117047 w 6566525"/>
                <a:gd name="connsiteY351" fmla="*/ 2152070 h 5607645"/>
                <a:gd name="connsiteX352" fmla="*/ 5154055 w 6566525"/>
                <a:gd name="connsiteY352" fmla="*/ 2113833 h 5607645"/>
                <a:gd name="connsiteX353" fmla="*/ 5117047 w 6566525"/>
                <a:gd name="connsiteY353" fmla="*/ 2076829 h 5607645"/>
                <a:gd name="connsiteX354" fmla="*/ 5117047 w 6566525"/>
                <a:gd name="connsiteY354" fmla="*/ 2052160 h 5607645"/>
                <a:gd name="connsiteX355" fmla="*/ 5179961 w 6566525"/>
                <a:gd name="connsiteY355" fmla="*/ 2113833 h 5607645"/>
                <a:gd name="connsiteX356" fmla="*/ 5117047 w 6566525"/>
                <a:gd name="connsiteY356" fmla="*/ 2176739 h 5607645"/>
                <a:gd name="connsiteX357" fmla="*/ 5054135 w 6566525"/>
                <a:gd name="connsiteY357" fmla="*/ 2113833 h 5607645"/>
                <a:gd name="connsiteX358" fmla="*/ 5117047 w 6566525"/>
                <a:gd name="connsiteY358" fmla="*/ 2052160 h 5607645"/>
                <a:gd name="connsiteX359" fmla="*/ 6329209 w 6566525"/>
                <a:gd name="connsiteY359" fmla="*/ 1731735 h 5607645"/>
                <a:gd name="connsiteX360" fmla="*/ 6292205 w 6566525"/>
                <a:gd name="connsiteY360" fmla="*/ 1768742 h 5607645"/>
                <a:gd name="connsiteX361" fmla="*/ 6329209 w 6566525"/>
                <a:gd name="connsiteY361" fmla="*/ 1805750 h 5607645"/>
                <a:gd name="connsiteX362" fmla="*/ 6367445 w 6566525"/>
                <a:gd name="connsiteY362" fmla="*/ 1768742 h 5607645"/>
                <a:gd name="connsiteX363" fmla="*/ 6329209 w 6566525"/>
                <a:gd name="connsiteY363" fmla="*/ 1731735 h 5607645"/>
                <a:gd name="connsiteX364" fmla="*/ 6329209 w 6566525"/>
                <a:gd name="connsiteY364" fmla="*/ 1705830 h 5607645"/>
                <a:gd name="connsiteX365" fmla="*/ 6392115 w 6566525"/>
                <a:gd name="connsiteY365" fmla="*/ 1768742 h 5607645"/>
                <a:gd name="connsiteX366" fmla="*/ 6329209 w 6566525"/>
                <a:gd name="connsiteY366" fmla="*/ 1831655 h 5607645"/>
                <a:gd name="connsiteX367" fmla="*/ 6267537 w 6566525"/>
                <a:gd name="connsiteY367" fmla="*/ 1768742 h 5607645"/>
                <a:gd name="connsiteX368" fmla="*/ 6329209 w 6566525"/>
                <a:gd name="connsiteY368" fmla="*/ 1705830 h 5607645"/>
                <a:gd name="connsiteX369" fmla="*/ 5411053 w 6566525"/>
                <a:gd name="connsiteY369" fmla="*/ 1397869 h 5607645"/>
                <a:gd name="connsiteX370" fmla="*/ 5374047 w 6566525"/>
                <a:gd name="connsiteY370" fmla="*/ 1436106 h 5607645"/>
                <a:gd name="connsiteX371" fmla="*/ 5411053 w 6566525"/>
                <a:gd name="connsiteY371" fmla="*/ 1473110 h 5607645"/>
                <a:gd name="connsiteX372" fmla="*/ 5448061 w 6566525"/>
                <a:gd name="connsiteY372" fmla="*/ 1436106 h 5607645"/>
                <a:gd name="connsiteX373" fmla="*/ 5411053 w 6566525"/>
                <a:gd name="connsiteY373" fmla="*/ 1397869 h 5607645"/>
                <a:gd name="connsiteX374" fmla="*/ 5411053 w 6566525"/>
                <a:gd name="connsiteY374" fmla="*/ 1373200 h 5607645"/>
                <a:gd name="connsiteX375" fmla="*/ 5473965 w 6566525"/>
                <a:gd name="connsiteY375" fmla="*/ 1436106 h 5607645"/>
                <a:gd name="connsiteX376" fmla="*/ 5411053 w 6566525"/>
                <a:gd name="connsiteY376" fmla="*/ 1497779 h 5607645"/>
                <a:gd name="connsiteX377" fmla="*/ 5348141 w 6566525"/>
                <a:gd name="connsiteY377" fmla="*/ 1436106 h 5607645"/>
                <a:gd name="connsiteX378" fmla="*/ 5411053 w 6566525"/>
                <a:gd name="connsiteY378" fmla="*/ 1373200 h 5607645"/>
                <a:gd name="connsiteX379" fmla="*/ 6503613 w 6566525"/>
                <a:gd name="connsiteY379" fmla="*/ 1265806 h 5607645"/>
                <a:gd name="connsiteX380" fmla="*/ 6465373 w 6566525"/>
                <a:gd name="connsiteY380" fmla="*/ 1302810 h 5607645"/>
                <a:gd name="connsiteX381" fmla="*/ 6503613 w 6566525"/>
                <a:gd name="connsiteY381" fmla="*/ 1339814 h 5607645"/>
                <a:gd name="connsiteX382" fmla="*/ 6540621 w 6566525"/>
                <a:gd name="connsiteY382" fmla="*/ 1302810 h 5607645"/>
                <a:gd name="connsiteX383" fmla="*/ 6503613 w 6566525"/>
                <a:gd name="connsiteY383" fmla="*/ 1265806 h 5607645"/>
                <a:gd name="connsiteX384" fmla="*/ 6503613 w 6566525"/>
                <a:gd name="connsiteY384" fmla="*/ 1239904 h 5607645"/>
                <a:gd name="connsiteX385" fmla="*/ 6566525 w 6566525"/>
                <a:gd name="connsiteY385" fmla="*/ 1302810 h 5607645"/>
                <a:gd name="connsiteX386" fmla="*/ 6503613 w 6566525"/>
                <a:gd name="connsiteY386" fmla="*/ 1364483 h 5607645"/>
                <a:gd name="connsiteX387" fmla="*/ 6440701 w 6566525"/>
                <a:gd name="connsiteY387" fmla="*/ 1302810 h 5607645"/>
                <a:gd name="connsiteX388" fmla="*/ 6503613 w 6566525"/>
                <a:gd name="connsiteY388" fmla="*/ 1239904 h 5607645"/>
                <a:gd name="connsiteX389" fmla="*/ 5184311 w 6566525"/>
                <a:gd name="connsiteY389" fmla="*/ 1214731 h 5607645"/>
                <a:gd name="connsiteX390" fmla="*/ 5146073 w 6566525"/>
                <a:gd name="connsiteY390" fmla="*/ 1251738 h 5607645"/>
                <a:gd name="connsiteX391" fmla="*/ 5184311 w 6566525"/>
                <a:gd name="connsiteY391" fmla="*/ 1289979 h 5607645"/>
                <a:gd name="connsiteX392" fmla="*/ 5221313 w 6566525"/>
                <a:gd name="connsiteY392" fmla="*/ 1251738 h 5607645"/>
                <a:gd name="connsiteX393" fmla="*/ 5184311 w 6566525"/>
                <a:gd name="connsiteY393" fmla="*/ 1214731 h 5607645"/>
                <a:gd name="connsiteX394" fmla="*/ 5184311 w 6566525"/>
                <a:gd name="connsiteY394" fmla="*/ 1188826 h 5607645"/>
                <a:gd name="connsiteX395" fmla="*/ 5245983 w 6566525"/>
                <a:gd name="connsiteY395" fmla="*/ 1251738 h 5607645"/>
                <a:gd name="connsiteX396" fmla="*/ 5184311 w 6566525"/>
                <a:gd name="connsiteY396" fmla="*/ 1314651 h 5607645"/>
                <a:gd name="connsiteX397" fmla="*/ 5121405 w 6566525"/>
                <a:gd name="connsiteY397" fmla="*/ 1251738 h 5607645"/>
                <a:gd name="connsiteX398" fmla="*/ 5184311 w 6566525"/>
                <a:gd name="connsiteY398" fmla="*/ 1188826 h 5607645"/>
                <a:gd name="connsiteX399" fmla="*/ 5481441 w 6566525"/>
                <a:gd name="connsiteY399" fmla="*/ 1095392 h 5607645"/>
                <a:gd name="connsiteX400" fmla="*/ 5256013 w 6566525"/>
                <a:gd name="connsiteY400" fmla="*/ 1415432 h 5607645"/>
                <a:gd name="connsiteX401" fmla="*/ 5153883 w 6566525"/>
                <a:gd name="connsiteY401" fmla="*/ 1602226 h 5607645"/>
                <a:gd name="connsiteX402" fmla="*/ 5107801 w 6566525"/>
                <a:gd name="connsiteY402" fmla="*/ 1698113 h 5607645"/>
                <a:gd name="connsiteX403" fmla="*/ 5066701 w 6566525"/>
                <a:gd name="connsiteY403" fmla="*/ 1796491 h 5607645"/>
                <a:gd name="connsiteX404" fmla="*/ 4940909 w 6566525"/>
                <a:gd name="connsiteY404" fmla="*/ 2202456 h 5607645"/>
                <a:gd name="connsiteX405" fmla="*/ 4904791 w 6566525"/>
                <a:gd name="connsiteY405" fmla="*/ 2411665 h 5607645"/>
                <a:gd name="connsiteX406" fmla="*/ 4889845 w 6566525"/>
                <a:gd name="connsiteY406" fmla="*/ 2620874 h 5607645"/>
                <a:gd name="connsiteX407" fmla="*/ 4889845 w 6566525"/>
                <a:gd name="connsiteY407" fmla="*/ 2622119 h 5607645"/>
                <a:gd name="connsiteX408" fmla="*/ 4887353 w 6566525"/>
                <a:gd name="connsiteY408" fmla="*/ 2633327 h 5607645"/>
                <a:gd name="connsiteX409" fmla="*/ 4509977 w 6566525"/>
                <a:gd name="connsiteY409" fmla="*/ 3163821 h 5607645"/>
                <a:gd name="connsiteX410" fmla="*/ 4031719 w 6566525"/>
                <a:gd name="connsiteY410" fmla="*/ 3605899 h 5607645"/>
                <a:gd name="connsiteX411" fmla="*/ 3481223 w 6566525"/>
                <a:gd name="connsiteY411" fmla="*/ 3954580 h 5607645"/>
                <a:gd name="connsiteX412" fmla="*/ 3186049 w 6566525"/>
                <a:gd name="connsiteY412" fmla="*/ 4092808 h 5607645"/>
                <a:gd name="connsiteX413" fmla="*/ 2878419 w 6566525"/>
                <a:gd name="connsiteY413" fmla="*/ 4203639 h 5607645"/>
                <a:gd name="connsiteX414" fmla="*/ 2860981 w 6566525"/>
                <a:gd name="connsiteY414" fmla="*/ 4202394 h 5607645"/>
                <a:gd name="connsiteX415" fmla="*/ 2730207 w 6566525"/>
                <a:gd name="connsiteY415" fmla="*/ 4142620 h 5607645"/>
                <a:gd name="connsiteX416" fmla="*/ 2594452 w 6566525"/>
                <a:gd name="connsiteY416" fmla="*/ 4092808 h 5607645"/>
                <a:gd name="connsiteX417" fmla="*/ 2316713 w 6566525"/>
                <a:gd name="connsiteY417" fmla="*/ 4015600 h 5607645"/>
                <a:gd name="connsiteX418" fmla="*/ 1741308 w 6566525"/>
                <a:gd name="connsiteY418" fmla="*/ 3950844 h 5607645"/>
                <a:gd name="connsiteX419" fmla="*/ 1162167 w 6566525"/>
                <a:gd name="connsiteY419" fmla="*/ 3994430 h 5607645"/>
                <a:gd name="connsiteX420" fmla="*/ 743691 w 6566525"/>
                <a:gd name="connsiteY420" fmla="*/ 4076619 h 5607645"/>
                <a:gd name="connsiteX421" fmla="*/ 726254 w 6566525"/>
                <a:gd name="connsiteY421" fmla="*/ 4052958 h 5607645"/>
                <a:gd name="connsiteX422" fmla="*/ 1157185 w 6566525"/>
                <a:gd name="connsiteY422" fmla="*/ 3964543 h 5607645"/>
                <a:gd name="connsiteX423" fmla="*/ 1741308 w 6566525"/>
                <a:gd name="connsiteY423" fmla="*/ 3913486 h 5607645"/>
                <a:gd name="connsiteX424" fmla="*/ 2324186 w 6566525"/>
                <a:gd name="connsiteY424" fmla="*/ 3973260 h 5607645"/>
                <a:gd name="connsiteX425" fmla="*/ 2608152 w 6566525"/>
                <a:gd name="connsiteY425" fmla="*/ 4049222 h 5607645"/>
                <a:gd name="connsiteX426" fmla="*/ 2747645 w 6566525"/>
                <a:gd name="connsiteY426" fmla="*/ 4099034 h 5607645"/>
                <a:gd name="connsiteX427" fmla="*/ 2873437 w 6566525"/>
                <a:gd name="connsiteY427" fmla="*/ 4155072 h 5607645"/>
                <a:gd name="connsiteX428" fmla="*/ 3167367 w 6566525"/>
                <a:gd name="connsiteY428" fmla="*/ 4050468 h 5607645"/>
                <a:gd name="connsiteX429" fmla="*/ 3460051 w 6566525"/>
                <a:gd name="connsiteY429" fmla="*/ 3913486 h 5607645"/>
                <a:gd name="connsiteX430" fmla="*/ 4003073 w 6566525"/>
                <a:gd name="connsiteY430" fmla="*/ 3569786 h 5607645"/>
                <a:gd name="connsiteX431" fmla="*/ 4476351 w 6566525"/>
                <a:gd name="connsiteY431" fmla="*/ 3133934 h 5607645"/>
                <a:gd name="connsiteX432" fmla="*/ 4847499 w 6566525"/>
                <a:gd name="connsiteY432" fmla="*/ 2615892 h 5607645"/>
                <a:gd name="connsiteX433" fmla="*/ 4863691 w 6566525"/>
                <a:gd name="connsiteY433" fmla="*/ 2405438 h 5607645"/>
                <a:gd name="connsiteX434" fmla="*/ 4903545 w 6566525"/>
                <a:gd name="connsiteY434" fmla="*/ 2192494 h 5607645"/>
                <a:gd name="connsiteX435" fmla="*/ 5034319 w 6566525"/>
                <a:gd name="connsiteY435" fmla="*/ 1782793 h 5607645"/>
                <a:gd name="connsiteX436" fmla="*/ 5077909 w 6566525"/>
                <a:gd name="connsiteY436" fmla="*/ 1684415 h 5607645"/>
                <a:gd name="connsiteX437" fmla="*/ 5125237 w 6566525"/>
                <a:gd name="connsiteY437" fmla="*/ 1587282 h 5607645"/>
                <a:gd name="connsiteX438" fmla="*/ 5231103 w 6566525"/>
                <a:gd name="connsiteY438" fmla="*/ 1399243 h 5607645"/>
                <a:gd name="connsiteX439" fmla="*/ 5409205 w 6566525"/>
                <a:gd name="connsiteY439" fmla="*/ 1142713 h 5607645"/>
                <a:gd name="connsiteX440" fmla="*/ 5432869 w 6566525"/>
                <a:gd name="connsiteY440" fmla="*/ 1150185 h 5607645"/>
                <a:gd name="connsiteX441" fmla="*/ 5481441 w 6566525"/>
                <a:gd name="connsiteY441" fmla="*/ 1095392 h 5607645"/>
                <a:gd name="connsiteX442" fmla="*/ 6077289 w 6566525"/>
                <a:gd name="connsiteY442" fmla="*/ 1065491 h 5607645"/>
                <a:gd name="connsiteX443" fmla="*/ 6175517 w 6566525"/>
                <a:gd name="connsiteY443" fmla="*/ 1089129 h 5607645"/>
                <a:gd name="connsiteX444" fmla="*/ 6236445 w 6566525"/>
                <a:gd name="connsiteY444" fmla="*/ 1166265 h 5607645"/>
                <a:gd name="connsiteX445" fmla="*/ 6261313 w 6566525"/>
                <a:gd name="connsiteY445" fmla="*/ 1257086 h 5607645"/>
                <a:gd name="connsiteX446" fmla="*/ 6261313 w 6566525"/>
                <a:gd name="connsiteY446" fmla="*/ 1350395 h 5607645"/>
                <a:gd name="connsiteX447" fmla="*/ 6241417 w 6566525"/>
                <a:gd name="connsiteY447" fmla="*/ 1439972 h 5607645"/>
                <a:gd name="connsiteX448" fmla="*/ 6226497 w 6566525"/>
                <a:gd name="connsiteY448" fmla="*/ 1482272 h 5607645"/>
                <a:gd name="connsiteX449" fmla="*/ 6206603 w 6566525"/>
                <a:gd name="connsiteY449" fmla="*/ 1524572 h 5607645"/>
                <a:gd name="connsiteX450" fmla="*/ 6184221 w 6566525"/>
                <a:gd name="connsiteY450" fmla="*/ 1563140 h 5607645"/>
                <a:gd name="connsiteX451" fmla="*/ 6158109 w 6566525"/>
                <a:gd name="connsiteY451" fmla="*/ 1600464 h 5607645"/>
                <a:gd name="connsiteX452" fmla="*/ 6139459 w 6566525"/>
                <a:gd name="connsiteY452" fmla="*/ 1602952 h 5607645"/>
                <a:gd name="connsiteX453" fmla="*/ 6136971 w 6566525"/>
                <a:gd name="connsiteY453" fmla="*/ 1586778 h 5607645"/>
                <a:gd name="connsiteX454" fmla="*/ 6136971 w 6566525"/>
                <a:gd name="connsiteY454" fmla="*/ 1585534 h 5607645"/>
                <a:gd name="connsiteX455" fmla="*/ 6207845 w 6566525"/>
                <a:gd name="connsiteY455" fmla="*/ 1430019 h 5607645"/>
                <a:gd name="connsiteX456" fmla="*/ 6221523 w 6566525"/>
                <a:gd name="connsiteY456" fmla="*/ 1262062 h 5607645"/>
                <a:gd name="connsiteX457" fmla="*/ 6199141 w 6566525"/>
                <a:gd name="connsiteY457" fmla="*/ 1182438 h 5607645"/>
                <a:gd name="connsiteX458" fmla="*/ 6153135 w 6566525"/>
                <a:gd name="connsiteY458" fmla="*/ 1122720 h 5607645"/>
                <a:gd name="connsiteX459" fmla="*/ 6083505 w 6566525"/>
                <a:gd name="connsiteY459" fmla="*/ 1106547 h 5607645"/>
                <a:gd name="connsiteX460" fmla="*/ 6017605 w 6566525"/>
                <a:gd name="connsiteY460" fmla="*/ 1142626 h 5607645"/>
                <a:gd name="connsiteX461" fmla="*/ 5977815 w 6566525"/>
                <a:gd name="connsiteY461" fmla="*/ 1208565 h 5607645"/>
                <a:gd name="connsiteX462" fmla="*/ 5935539 w 6566525"/>
                <a:gd name="connsiteY462" fmla="*/ 1294409 h 5607645"/>
                <a:gd name="connsiteX463" fmla="*/ 5862179 w 6566525"/>
                <a:gd name="connsiteY463" fmla="*/ 1352883 h 5607645"/>
                <a:gd name="connsiteX464" fmla="*/ 5781357 w 6566525"/>
                <a:gd name="connsiteY464" fmla="*/ 1392695 h 5607645"/>
                <a:gd name="connsiteX465" fmla="*/ 5770167 w 6566525"/>
                <a:gd name="connsiteY465" fmla="*/ 1396428 h 5607645"/>
                <a:gd name="connsiteX466" fmla="*/ 5761463 w 6566525"/>
                <a:gd name="connsiteY466" fmla="*/ 1401404 h 5607645"/>
                <a:gd name="connsiteX467" fmla="*/ 5745299 w 6566525"/>
                <a:gd name="connsiteY467" fmla="*/ 1410113 h 5607645"/>
                <a:gd name="connsiteX468" fmla="*/ 5716701 w 6566525"/>
                <a:gd name="connsiteY468" fmla="*/ 1438728 h 5607645"/>
                <a:gd name="connsiteX469" fmla="*/ 5675667 w 6566525"/>
                <a:gd name="connsiteY469" fmla="*/ 1512131 h 5607645"/>
                <a:gd name="connsiteX470" fmla="*/ 5648157 w 6566525"/>
                <a:gd name="connsiteY470" fmla="*/ 1594710 h 5607645"/>
                <a:gd name="connsiteX471" fmla="*/ 5634741 w 6566525"/>
                <a:gd name="connsiteY471" fmla="*/ 1661107 h 5607645"/>
                <a:gd name="connsiteX472" fmla="*/ 5618471 w 6566525"/>
                <a:gd name="connsiteY472" fmla="*/ 1673867 h 5607645"/>
                <a:gd name="connsiteX473" fmla="*/ 5617227 w 6566525"/>
                <a:gd name="connsiteY473" fmla="*/ 1673867 h 5607645"/>
                <a:gd name="connsiteX474" fmla="*/ 5630905 w 6566525"/>
                <a:gd name="connsiteY474" fmla="*/ 1680087 h 5607645"/>
                <a:gd name="connsiteX475" fmla="*/ 5634741 w 6566525"/>
                <a:gd name="connsiteY475" fmla="*/ 1661107 h 5607645"/>
                <a:gd name="connsiteX476" fmla="*/ 5689655 w 6566525"/>
                <a:gd name="connsiteY476" fmla="*/ 1618037 h 5607645"/>
                <a:gd name="connsiteX477" fmla="*/ 5777627 w 6566525"/>
                <a:gd name="connsiteY477" fmla="*/ 1589266 h 5607645"/>
                <a:gd name="connsiteX478" fmla="*/ 5874613 w 6566525"/>
                <a:gd name="connsiteY478" fmla="*/ 1604196 h 5607645"/>
                <a:gd name="connsiteX479" fmla="*/ 5914401 w 6566525"/>
                <a:gd name="connsiteY479" fmla="*/ 1639031 h 5607645"/>
                <a:gd name="connsiteX480" fmla="*/ 5935539 w 6566525"/>
                <a:gd name="connsiteY480" fmla="*/ 1686308 h 5607645"/>
                <a:gd name="connsiteX481" fmla="*/ 5938027 w 6566525"/>
                <a:gd name="connsiteY481" fmla="*/ 1737317 h 5607645"/>
                <a:gd name="connsiteX482" fmla="*/ 5929323 w 6566525"/>
                <a:gd name="connsiteY482" fmla="*/ 1783350 h 5607645"/>
                <a:gd name="connsiteX483" fmla="*/ 5888291 w 6566525"/>
                <a:gd name="connsiteY483" fmla="*/ 1866706 h 5607645"/>
                <a:gd name="connsiteX484" fmla="*/ 5755245 w 6566525"/>
                <a:gd name="connsiteY484" fmla="*/ 1989874 h 5607645"/>
                <a:gd name="connsiteX485" fmla="*/ 5737839 w 6566525"/>
                <a:gd name="connsiteY485" fmla="*/ 1986141 h 5607645"/>
                <a:gd name="connsiteX486" fmla="*/ 5740325 w 6566525"/>
                <a:gd name="connsiteY486" fmla="*/ 1968724 h 5607645"/>
                <a:gd name="connsiteX487" fmla="*/ 5741569 w 6566525"/>
                <a:gd name="connsiteY487" fmla="*/ 1968724 h 5607645"/>
                <a:gd name="connsiteX488" fmla="*/ 5802495 w 6566525"/>
                <a:gd name="connsiteY488" fmla="*/ 1911494 h 5607645"/>
                <a:gd name="connsiteX489" fmla="*/ 5853475 w 6566525"/>
                <a:gd name="connsiteY489" fmla="*/ 1845556 h 5607645"/>
                <a:gd name="connsiteX490" fmla="*/ 5887047 w 6566525"/>
                <a:gd name="connsiteY490" fmla="*/ 1770908 h 5607645"/>
                <a:gd name="connsiteX491" fmla="*/ 5894507 w 6566525"/>
                <a:gd name="connsiteY491" fmla="*/ 1732340 h 5607645"/>
                <a:gd name="connsiteX492" fmla="*/ 5893263 w 6566525"/>
                <a:gd name="connsiteY492" fmla="*/ 1696261 h 5607645"/>
                <a:gd name="connsiteX493" fmla="*/ 5853475 w 6566525"/>
                <a:gd name="connsiteY493" fmla="*/ 1641520 h 5607645"/>
                <a:gd name="connsiteX494" fmla="*/ 5781357 w 6566525"/>
                <a:gd name="connsiteY494" fmla="*/ 1625346 h 5607645"/>
                <a:gd name="connsiteX495" fmla="*/ 5628419 w 6566525"/>
                <a:gd name="connsiteY495" fmla="*/ 1685064 h 5607645"/>
                <a:gd name="connsiteX496" fmla="*/ 5617227 w 6566525"/>
                <a:gd name="connsiteY496" fmla="*/ 1683820 h 5607645"/>
                <a:gd name="connsiteX497" fmla="*/ 5614741 w 6566525"/>
                <a:gd name="connsiteY497" fmla="*/ 1678843 h 5607645"/>
                <a:gd name="connsiteX498" fmla="*/ 5652043 w 6566525"/>
                <a:gd name="connsiteY498" fmla="*/ 1502178 h 5607645"/>
                <a:gd name="connsiteX499" fmla="*/ 5693075 w 6566525"/>
                <a:gd name="connsiteY499" fmla="*/ 1420066 h 5607645"/>
                <a:gd name="connsiteX500" fmla="*/ 5726647 w 6566525"/>
                <a:gd name="connsiteY500" fmla="*/ 1386475 h 5607645"/>
                <a:gd name="connsiteX501" fmla="*/ 5747785 w 6566525"/>
                <a:gd name="connsiteY501" fmla="*/ 1372789 h 5607645"/>
                <a:gd name="connsiteX502" fmla="*/ 5758977 w 6566525"/>
                <a:gd name="connsiteY502" fmla="*/ 1367813 h 5607645"/>
                <a:gd name="connsiteX503" fmla="*/ 5768923 w 6566525"/>
                <a:gd name="connsiteY503" fmla="*/ 1362836 h 5607645"/>
                <a:gd name="connsiteX504" fmla="*/ 5908185 w 6566525"/>
                <a:gd name="connsiteY504" fmla="*/ 1270771 h 5607645"/>
                <a:gd name="connsiteX505" fmla="*/ 5929323 w 6566525"/>
                <a:gd name="connsiteY505" fmla="*/ 1237180 h 5607645"/>
                <a:gd name="connsiteX506" fmla="*/ 5936783 w 6566525"/>
                <a:gd name="connsiteY506" fmla="*/ 1218518 h 5607645"/>
                <a:gd name="connsiteX507" fmla="*/ 5939269 w 6566525"/>
                <a:gd name="connsiteY507" fmla="*/ 1208565 h 5607645"/>
                <a:gd name="connsiteX508" fmla="*/ 5941757 w 6566525"/>
                <a:gd name="connsiteY508" fmla="*/ 1198612 h 5607645"/>
                <a:gd name="connsiteX509" fmla="*/ 5990249 w 6566525"/>
                <a:gd name="connsiteY509" fmla="*/ 1114012 h 5607645"/>
                <a:gd name="connsiteX510" fmla="*/ 6077289 w 6566525"/>
                <a:gd name="connsiteY510" fmla="*/ 1065491 h 5607645"/>
                <a:gd name="connsiteX511" fmla="*/ 6333783 w 6566525"/>
                <a:gd name="connsiteY511" fmla="*/ 1009429 h 5607645"/>
                <a:gd name="connsiteX512" fmla="*/ 6351177 w 6566525"/>
                <a:gd name="connsiteY512" fmla="*/ 1011918 h 5607645"/>
                <a:gd name="connsiteX513" fmla="*/ 6415791 w 6566525"/>
                <a:gd name="connsiteY513" fmla="*/ 1313057 h 5607645"/>
                <a:gd name="connsiteX514" fmla="*/ 6409579 w 6566525"/>
                <a:gd name="connsiteY514" fmla="*/ 1351633 h 5607645"/>
                <a:gd name="connsiteX515" fmla="*/ 6400881 w 6566525"/>
                <a:gd name="connsiteY515" fmla="*/ 1388964 h 5607645"/>
                <a:gd name="connsiteX516" fmla="*/ 6389697 w 6566525"/>
                <a:gd name="connsiteY516" fmla="*/ 1426295 h 5607645"/>
                <a:gd name="connsiteX517" fmla="*/ 6376029 w 6566525"/>
                <a:gd name="connsiteY517" fmla="*/ 1462382 h 5607645"/>
                <a:gd name="connsiteX518" fmla="*/ 6313901 w 6566525"/>
                <a:gd name="connsiteY518" fmla="*/ 1602996 h 5607645"/>
                <a:gd name="connsiteX519" fmla="*/ 6157337 w 6566525"/>
                <a:gd name="connsiteY519" fmla="*/ 1864315 h 5607645"/>
                <a:gd name="connsiteX520" fmla="*/ 5961013 w 6566525"/>
                <a:gd name="connsiteY520" fmla="*/ 2097013 h 5607645"/>
                <a:gd name="connsiteX521" fmla="*/ 5943617 w 6566525"/>
                <a:gd name="connsiteY521" fmla="*/ 2097013 h 5607645"/>
                <a:gd name="connsiteX522" fmla="*/ 5943617 w 6566525"/>
                <a:gd name="connsiteY522" fmla="*/ 2079592 h 5607645"/>
                <a:gd name="connsiteX523" fmla="*/ 6131243 w 6566525"/>
                <a:gd name="connsiteY523" fmla="*/ 1846894 h 5607645"/>
                <a:gd name="connsiteX524" fmla="*/ 6212011 w 6566525"/>
                <a:gd name="connsiteY524" fmla="*/ 1718723 h 5607645"/>
                <a:gd name="connsiteX525" fmla="*/ 6282837 w 6566525"/>
                <a:gd name="connsiteY525" fmla="*/ 1588064 h 5607645"/>
                <a:gd name="connsiteX526" fmla="*/ 6342481 w 6566525"/>
                <a:gd name="connsiteY526" fmla="*/ 1449938 h 5607645"/>
                <a:gd name="connsiteX527" fmla="*/ 6354905 w 6566525"/>
                <a:gd name="connsiteY527" fmla="*/ 1415096 h 5607645"/>
                <a:gd name="connsiteX528" fmla="*/ 6364847 w 6566525"/>
                <a:gd name="connsiteY528" fmla="*/ 1380253 h 5607645"/>
                <a:gd name="connsiteX529" fmla="*/ 6373545 w 6566525"/>
                <a:gd name="connsiteY529" fmla="*/ 1344166 h 5607645"/>
                <a:gd name="connsiteX530" fmla="*/ 6379757 w 6566525"/>
                <a:gd name="connsiteY530" fmla="*/ 1308079 h 5607645"/>
                <a:gd name="connsiteX531" fmla="*/ 6378515 w 6566525"/>
                <a:gd name="connsiteY531" fmla="*/ 1162488 h 5607645"/>
                <a:gd name="connsiteX532" fmla="*/ 6361119 w 6566525"/>
                <a:gd name="connsiteY532" fmla="*/ 1091558 h 5607645"/>
                <a:gd name="connsiteX533" fmla="*/ 6331297 w 6566525"/>
                <a:gd name="connsiteY533" fmla="*/ 1028095 h 5607645"/>
                <a:gd name="connsiteX534" fmla="*/ 6330055 w 6566525"/>
                <a:gd name="connsiteY534" fmla="*/ 1026851 h 5607645"/>
                <a:gd name="connsiteX535" fmla="*/ 6333783 w 6566525"/>
                <a:gd name="connsiteY535" fmla="*/ 1009429 h 5607645"/>
                <a:gd name="connsiteX536" fmla="*/ 6390253 w 6566525"/>
                <a:gd name="connsiteY536" fmla="*/ 880871 h 5607645"/>
                <a:gd name="connsiteX537" fmla="*/ 6353249 w 6566525"/>
                <a:gd name="connsiteY537" fmla="*/ 919112 h 5607645"/>
                <a:gd name="connsiteX538" fmla="*/ 6390253 w 6566525"/>
                <a:gd name="connsiteY538" fmla="*/ 957353 h 5607645"/>
                <a:gd name="connsiteX539" fmla="*/ 6428489 w 6566525"/>
                <a:gd name="connsiteY539" fmla="*/ 919112 h 5607645"/>
                <a:gd name="connsiteX540" fmla="*/ 6390253 w 6566525"/>
                <a:gd name="connsiteY540" fmla="*/ 880871 h 5607645"/>
                <a:gd name="connsiteX541" fmla="*/ 6390253 w 6566525"/>
                <a:gd name="connsiteY541" fmla="*/ 856200 h 5607645"/>
                <a:gd name="connsiteX542" fmla="*/ 6453159 w 6566525"/>
                <a:gd name="connsiteY542" fmla="*/ 919112 h 5607645"/>
                <a:gd name="connsiteX543" fmla="*/ 6390253 w 6566525"/>
                <a:gd name="connsiteY543" fmla="*/ 982025 h 5607645"/>
                <a:gd name="connsiteX544" fmla="*/ 6328581 w 6566525"/>
                <a:gd name="connsiteY544" fmla="*/ 919112 h 5607645"/>
                <a:gd name="connsiteX545" fmla="*/ 6390253 w 6566525"/>
                <a:gd name="connsiteY545" fmla="*/ 856200 h 5607645"/>
                <a:gd name="connsiteX546" fmla="*/ 1852040 w 6566525"/>
                <a:gd name="connsiteY546" fmla="*/ 695493 h 5607645"/>
                <a:gd name="connsiteX547" fmla="*/ 1863240 w 6566525"/>
                <a:gd name="connsiteY547" fmla="*/ 709186 h 5607645"/>
                <a:gd name="connsiteX548" fmla="*/ 1838351 w 6566525"/>
                <a:gd name="connsiteY548" fmla="*/ 882218 h 5607645"/>
                <a:gd name="connsiteX549" fmla="*/ 1805995 w 6566525"/>
                <a:gd name="connsiteY549" fmla="*/ 1054006 h 5607645"/>
                <a:gd name="connsiteX550" fmla="*/ 1723860 w 6566525"/>
                <a:gd name="connsiteY550" fmla="*/ 1393846 h 5607645"/>
                <a:gd name="connsiteX551" fmla="*/ 1611858 w 6566525"/>
                <a:gd name="connsiteY551" fmla="*/ 1726217 h 5607645"/>
                <a:gd name="connsiteX552" fmla="*/ 1555857 w 6566525"/>
                <a:gd name="connsiteY552" fmla="*/ 1888046 h 5607645"/>
                <a:gd name="connsiteX553" fmla="*/ 1521012 w 6566525"/>
                <a:gd name="connsiteY553" fmla="*/ 2053609 h 5607645"/>
                <a:gd name="connsiteX554" fmla="*/ 1522256 w 6566525"/>
                <a:gd name="connsiteY554" fmla="*/ 2134523 h 5607645"/>
                <a:gd name="connsiteX555" fmla="*/ 1545901 w 6566525"/>
                <a:gd name="connsiteY555" fmla="*/ 2204234 h 5607645"/>
                <a:gd name="connsiteX556" fmla="*/ 1679059 w 6566525"/>
                <a:gd name="connsiteY556" fmla="*/ 2265231 h 5607645"/>
                <a:gd name="connsiteX557" fmla="*/ 1837106 w 6566525"/>
                <a:gd name="connsiteY557" fmla="*/ 2241579 h 5607645"/>
                <a:gd name="connsiteX558" fmla="*/ 2007598 w 6566525"/>
                <a:gd name="connsiteY558" fmla="*/ 2188051 h 5607645"/>
                <a:gd name="connsiteX559" fmla="*/ 2031243 w 6566525"/>
                <a:gd name="connsiteY559" fmla="*/ 2185562 h 5607645"/>
                <a:gd name="connsiteX560" fmla="*/ 2054888 w 6566525"/>
                <a:gd name="connsiteY560" fmla="*/ 2184317 h 5607645"/>
                <a:gd name="connsiteX561" fmla="*/ 2100933 w 6566525"/>
                <a:gd name="connsiteY561" fmla="*/ 2188051 h 5607645"/>
                <a:gd name="connsiteX562" fmla="*/ 2123333 w 6566525"/>
                <a:gd name="connsiteY562" fmla="*/ 2191786 h 5607645"/>
                <a:gd name="connsiteX563" fmla="*/ 2146978 w 6566525"/>
                <a:gd name="connsiteY563" fmla="*/ 2196765 h 5607645"/>
                <a:gd name="connsiteX564" fmla="*/ 2168134 w 6566525"/>
                <a:gd name="connsiteY564" fmla="*/ 2202989 h 5607645"/>
                <a:gd name="connsiteX565" fmla="*/ 2189290 w 6566525"/>
                <a:gd name="connsiteY565" fmla="*/ 2207969 h 5607645"/>
                <a:gd name="connsiteX566" fmla="*/ 2356048 w 6566525"/>
                <a:gd name="connsiteY566" fmla="*/ 2235355 h 5607645"/>
                <a:gd name="connsiteX567" fmla="*/ 2439427 w 6566525"/>
                <a:gd name="connsiteY567" fmla="*/ 2235355 h 5607645"/>
                <a:gd name="connsiteX568" fmla="*/ 2519073 w 6566525"/>
                <a:gd name="connsiteY568" fmla="*/ 2216682 h 5607645"/>
                <a:gd name="connsiteX569" fmla="*/ 2581297 w 6566525"/>
                <a:gd name="connsiteY569" fmla="*/ 2170624 h 5607645"/>
                <a:gd name="connsiteX570" fmla="*/ 2601208 w 6566525"/>
                <a:gd name="connsiteY570" fmla="*/ 2135768 h 5607645"/>
                <a:gd name="connsiteX571" fmla="*/ 2609919 w 6566525"/>
                <a:gd name="connsiteY571" fmla="*/ 2097178 h 5607645"/>
                <a:gd name="connsiteX572" fmla="*/ 2624853 w 6566525"/>
                <a:gd name="connsiteY572" fmla="*/ 2085975 h 5607645"/>
                <a:gd name="connsiteX573" fmla="*/ 2636053 w 6566525"/>
                <a:gd name="connsiteY573" fmla="*/ 2099668 h 5607645"/>
                <a:gd name="connsiteX574" fmla="*/ 2606186 w 6566525"/>
                <a:gd name="connsiteY574" fmla="*/ 2189296 h 5607645"/>
                <a:gd name="connsiteX575" fmla="*/ 2572585 w 6566525"/>
                <a:gd name="connsiteY575" fmla="*/ 2222907 h 5607645"/>
                <a:gd name="connsiteX576" fmla="*/ 2532762 w 6566525"/>
                <a:gd name="connsiteY576" fmla="*/ 2247803 h 5607645"/>
                <a:gd name="connsiteX577" fmla="*/ 2444405 w 6566525"/>
                <a:gd name="connsiteY577" fmla="*/ 2272700 h 5607645"/>
                <a:gd name="connsiteX578" fmla="*/ 2354804 w 6566525"/>
                <a:gd name="connsiteY578" fmla="*/ 2276435 h 5607645"/>
                <a:gd name="connsiteX579" fmla="*/ 2178090 w 6566525"/>
                <a:gd name="connsiteY579" fmla="*/ 2251538 h 5607645"/>
                <a:gd name="connsiteX580" fmla="*/ 2156934 w 6566525"/>
                <a:gd name="connsiteY580" fmla="*/ 2246558 h 5607645"/>
                <a:gd name="connsiteX581" fmla="*/ 2135778 w 6566525"/>
                <a:gd name="connsiteY581" fmla="*/ 2241579 h 5607645"/>
                <a:gd name="connsiteX582" fmla="*/ 2115866 w 6566525"/>
                <a:gd name="connsiteY582" fmla="*/ 2237845 h 5607645"/>
                <a:gd name="connsiteX583" fmla="*/ 2095955 w 6566525"/>
                <a:gd name="connsiteY583" fmla="*/ 2235355 h 5607645"/>
                <a:gd name="connsiteX584" fmla="*/ 2054888 w 6566525"/>
                <a:gd name="connsiteY584" fmla="*/ 2232865 h 5607645"/>
                <a:gd name="connsiteX585" fmla="*/ 2034976 w 6566525"/>
                <a:gd name="connsiteY585" fmla="*/ 2234110 h 5607645"/>
                <a:gd name="connsiteX586" fmla="*/ 2015065 w 6566525"/>
                <a:gd name="connsiteY586" fmla="*/ 2235355 h 5607645"/>
                <a:gd name="connsiteX587" fmla="*/ 1855773 w 6566525"/>
                <a:gd name="connsiteY587" fmla="*/ 2288883 h 5607645"/>
                <a:gd name="connsiteX588" fmla="*/ 1766172 w 6566525"/>
                <a:gd name="connsiteY588" fmla="*/ 2313780 h 5607645"/>
                <a:gd name="connsiteX589" fmla="*/ 1743771 w 6566525"/>
                <a:gd name="connsiteY589" fmla="*/ 2317514 h 5607645"/>
                <a:gd name="connsiteX590" fmla="*/ 1720126 w 6566525"/>
                <a:gd name="connsiteY590" fmla="*/ 2318759 h 5607645"/>
                <a:gd name="connsiteX591" fmla="*/ 1674081 w 6566525"/>
                <a:gd name="connsiteY591" fmla="*/ 2317514 h 5607645"/>
                <a:gd name="connsiteX592" fmla="*/ 1581991 w 6566525"/>
                <a:gd name="connsiteY592" fmla="*/ 2296352 h 5607645"/>
                <a:gd name="connsiteX593" fmla="*/ 1538435 w 6566525"/>
                <a:gd name="connsiteY593" fmla="*/ 2271455 h 5607645"/>
                <a:gd name="connsiteX594" fmla="*/ 1503589 w 6566525"/>
                <a:gd name="connsiteY594" fmla="*/ 2232865 h 5607645"/>
                <a:gd name="connsiteX595" fmla="*/ 1471233 w 6566525"/>
                <a:gd name="connsiteY595" fmla="*/ 2140748 h 5607645"/>
                <a:gd name="connsiteX596" fmla="*/ 1471233 w 6566525"/>
                <a:gd name="connsiteY596" fmla="*/ 2048630 h 5607645"/>
                <a:gd name="connsiteX597" fmla="*/ 1508567 w 6566525"/>
                <a:gd name="connsiteY597" fmla="*/ 1873108 h 5607645"/>
                <a:gd name="connsiteX598" fmla="*/ 1567057 w 6566525"/>
                <a:gd name="connsiteY598" fmla="*/ 1707545 h 5607645"/>
                <a:gd name="connsiteX599" fmla="*/ 1682793 w 6566525"/>
                <a:gd name="connsiteY599" fmla="*/ 1381398 h 5607645"/>
                <a:gd name="connsiteX600" fmla="*/ 1771150 w 6566525"/>
                <a:gd name="connsiteY600" fmla="*/ 1046536 h 5607645"/>
                <a:gd name="connsiteX601" fmla="*/ 1837106 w 6566525"/>
                <a:gd name="connsiteY601" fmla="*/ 706696 h 5607645"/>
                <a:gd name="connsiteX602" fmla="*/ 1837106 w 6566525"/>
                <a:gd name="connsiteY602" fmla="*/ 705451 h 5607645"/>
                <a:gd name="connsiteX603" fmla="*/ 1852040 w 6566525"/>
                <a:gd name="connsiteY603" fmla="*/ 695493 h 5607645"/>
                <a:gd name="connsiteX604" fmla="*/ 1334989 w 6566525"/>
                <a:gd name="connsiteY604" fmla="*/ 678670 h 5607645"/>
                <a:gd name="connsiteX605" fmla="*/ 1341677 w 6566525"/>
                <a:gd name="connsiteY605" fmla="*/ 685478 h 5607645"/>
                <a:gd name="connsiteX606" fmla="*/ 1336700 w 6566525"/>
                <a:gd name="connsiteY606" fmla="*/ 701568 h 5607645"/>
                <a:gd name="connsiteX607" fmla="*/ 1099046 w 6566525"/>
                <a:gd name="connsiteY607" fmla="*/ 817912 h 5607645"/>
                <a:gd name="connsiteX608" fmla="*/ 969643 w 6566525"/>
                <a:gd name="connsiteY608" fmla="*/ 852568 h 5607645"/>
                <a:gd name="connsiteX609" fmla="*/ 835263 w 6566525"/>
                <a:gd name="connsiteY609" fmla="*/ 868658 h 5607645"/>
                <a:gd name="connsiteX610" fmla="*/ 699639 w 6566525"/>
                <a:gd name="connsiteY610" fmla="*/ 861232 h 5607645"/>
                <a:gd name="connsiteX611" fmla="*/ 568992 w 6566525"/>
                <a:gd name="connsiteY611" fmla="*/ 831527 h 5607645"/>
                <a:gd name="connsiteX612" fmla="*/ 444566 w 6566525"/>
                <a:gd name="connsiteY612" fmla="*/ 778306 h 5607645"/>
                <a:gd name="connsiteX613" fmla="*/ 335071 w 6566525"/>
                <a:gd name="connsiteY613" fmla="*/ 699093 h 5607645"/>
                <a:gd name="connsiteX614" fmla="*/ 335071 w 6566525"/>
                <a:gd name="connsiteY614" fmla="*/ 681765 h 5607645"/>
                <a:gd name="connsiteX615" fmla="*/ 351246 w 6566525"/>
                <a:gd name="connsiteY615" fmla="*/ 680527 h 5607645"/>
                <a:gd name="connsiteX616" fmla="*/ 352490 w 6566525"/>
                <a:gd name="connsiteY616" fmla="*/ 680527 h 5607645"/>
                <a:gd name="connsiteX617" fmla="*/ 463230 w 6566525"/>
                <a:gd name="connsiteY617" fmla="*/ 742412 h 5607645"/>
                <a:gd name="connsiteX618" fmla="*/ 582678 w 6566525"/>
                <a:gd name="connsiteY618" fmla="*/ 783256 h 5607645"/>
                <a:gd name="connsiteX619" fmla="*/ 834019 w 6566525"/>
                <a:gd name="connsiteY619" fmla="*/ 811723 h 5607645"/>
                <a:gd name="connsiteX620" fmla="*/ 1084115 w 6566525"/>
                <a:gd name="connsiteY620" fmla="*/ 770879 h 5607645"/>
                <a:gd name="connsiteX621" fmla="*/ 1325501 w 6566525"/>
                <a:gd name="connsiteY621" fmla="*/ 679289 h 5607645"/>
                <a:gd name="connsiteX622" fmla="*/ 1334989 w 6566525"/>
                <a:gd name="connsiteY622" fmla="*/ 678670 h 5607645"/>
                <a:gd name="connsiteX623" fmla="*/ 3334319 w 6566525"/>
                <a:gd name="connsiteY623" fmla="*/ 430139 h 5607645"/>
                <a:gd name="connsiteX624" fmla="*/ 3930431 w 6566525"/>
                <a:gd name="connsiteY624" fmla="*/ 1025005 h 5607645"/>
                <a:gd name="connsiteX625" fmla="*/ 3334319 w 6566525"/>
                <a:gd name="connsiteY625" fmla="*/ 1621116 h 5607645"/>
                <a:gd name="connsiteX626" fmla="*/ 2738209 w 6566525"/>
                <a:gd name="connsiteY626" fmla="*/ 1025005 h 5607645"/>
                <a:gd name="connsiteX627" fmla="*/ 3334319 w 6566525"/>
                <a:gd name="connsiteY627" fmla="*/ 430139 h 5607645"/>
                <a:gd name="connsiteX628" fmla="*/ 3334319 w 6566525"/>
                <a:gd name="connsiteY628" fmla="*/ 389004 h 5607645"/>
                <a:gd name="connsiteX629" fmla="*/ 2697073 w 6566525"/>
                <a:gd name="connsiteY629" fmla="*/ 1025005 h 5607645"/>
                <a:gd name="connsiteX630" fmla="*/ 3334319 w 6566525"/>
                <a:gd name="connsiteY630" fmla="*/ 1662251 h 5607645"/>
                <a:gd name="connsiteX631" fmla="*/ 3970321 w 6566525"/>
                <a:gd name="connsiteY631" fmla="*/ 1025005 h 5607645"/>
                <a:gd name="connsiteX632" fmla="*/ 3334319 w 6566525"/>
                <a:gd name="connsiteY632" fmla="*/ 389004 h 5607645"/>
                <a:gd name="connsiteX633" fmla="*/ 3334319 w 6566525"/>
                <a:gd name="connsiteY633" fmla="*/ 364112 h 5607645"/>
                <a:gd name="connsiteX634" fmla="*/ 3996457 w 6566525"/>
                <a:gd name="connsiteY634" fmla="*/ 1025005 h 5607645"/>
                <a:gd name="connsiteX635" fmla="*/ 3334319 w 6566525"/>
                <a:gd name="connsiteY635" fmla="*/ 1687143 h 5607645"/>
                <a:gd name="connsiteX636" fmla="*/ 2672181 w 6566525"/>
                <a:gd name="connsiteY636" fmla="*/ 1025005 h 5607645"/>
                <a:gd name="connsiteX637" fmla="*/ 3334319 w 6566525"/>
                <a:gd name="connsiteY637" fmla="*/ 364112 h 5607645"/>
                <a:gd name="connsiteX638" fmla="*/ 3334319 w 6566525"/>
                <a:gd name="connsiteY638" fmla="*/ 251962 h 5607645"/>
                <a:gd name="connsiteX639" fmla="*/ 2561276 w 6566525"/>
                <a:gd name="connsiteY639" fmla="*/ 1025005 h 5607645"/>
                <a:gd name="connsiteX640" fmla="*/ 3334319 w 6566525"/>
                <a:gd name="connsiteY640" fmla="*/ 1798048 h 5607645"/>
                <a:gd name="connsiteX641" fmla="*/ 4107363 w 6566525"/>
                <a:gd name="connsiteY641" fmla="*/ 1025005 h 5607645"/>
                <a:gd name="connsiteX642" fmla="*/ 3334319 w 6566525"/>
                <a:gd name="connsiteY642" fmla="*/ 251962 h 5607645"/>
                <a:gd name="connsiteX643" fmla="*/ 3334319 w 6566525"/>
                <a:gd name="connsiteY643" fmla="*/ 214617 h 5607645"/>
                <a:gd name="connsiteX644" fmla="*/ 4145953 w 6566525"/>
                <a:gd name="connsiteY644" fmla="*/ 1025005 h 5607645"/>
                <a:gd name="connsiteX645" fmla="*/ 3334319 w 6566525"/>
                <a:gd name="connsiteY645" fmla="*/ 1836638 h 5607645"/>
                <a:gd name="connsiteX646" fmla="*/ 2522686 w 6566525"/>
                <a:gd name="connsiteY646" fmla="*/ 1025005 h 5607645"/>
                <a:gd name="connsiteX647" fmla="*/ 3334319 w 6566525"/>
                <a:gd name="connsiteY647" fmla="*/ 214617 h 5607645"/>
                <a:gd name="connsiteX648" fmla="*/ 474270 w 6566525"/>
                <a:gd name="connsiteY648" fmla="*/ 5324 h 5607645"/>
                <a:gd name="connsiteX649" fmla="*/ 534026 w 6566525"/>
                <a:gd name="connsiteY649" fmla="*/ 5324 h 5607645"/>
                <a:gd name="connsiteX650" fmla="*/ 593782 w 6566525"/>
                <a:gd name="connsiteY650" fmla="*/ 6567 h 5607645"/>
                <a:gd name="connsiteX651" fmla="*/ 653538 w 6566525"/>
                <a:gd name="connsiteY651" fmla="*/ 9052 h 5607645"/>
                <a:gd name="connsiteX652" fmla="*/ 712049 w 6566525"/>
                <a:gd name="connsiteY652" fmla="*/ 14023 h 5607645"/>
                <a:gd name="connsiteX653" fmla="*/ 741927 w 6566525"/>
                <a:gd name="connsiteY653" fmla="*/ 15266 h 5607645"/>
                <a:gd name="connsiteX654" fmla="*/ 771805 w 6566525"/>
                <a:gd name="connsiteY654" fmla="*/ 17751 h 5607645"/>
                <a:gd name="connsiteX655" fmla="*/ 831561 w 6566525"/>
                <a:gd name="connsiteY655" fmla="*/ 25208 h 5607645"/>
                <a:gd name="connsiteX656" fmla="*/ 890072 w 6566525"/>
                <a:gd name="connsiteY656" fmla="*/ 33907 h 5607645"/>
                <a:gd name="connsiteX657" fmla="*/ 948583 w 6566525"/>
                <a:gd name="connsiteY657" fmla="*/ 43850 h 5607645"/>
                <a:gd name="connsiteX658" fmla="*/ 1399242 w 6566525"/>
                <a:gd name="connsiteY658" fmla="*/ 200438 h 5607645"/>
                <a:gd name="connsiteX659" fmla="*/ 1771472 w 6566525"/>
                <a:gd name="connsiteY659" fmla="*/ 496217 h 5607645"/>
                <a:gd name="connsiteX660" fmla="*/ 1770227 w 6566525"/>
                <a:gd name="connsiteY660" fmla="*/ 514858 h 5607645"/>
                <a:gd name="connsiteX661" fmla="*/ 1752799 w 6566525"/>
                <a:gd name="connsiteY661" fmla="*/ 513615 h 5607645"/>
                <a:gd name="connsiteX662" fmla="*/ 1752799 w 6566525"/>
                <a:gd name="connsiteY662" fmla="*/ 512373 h 5607645"/>
                <a:gd name="connsiteX663" fmla="*/ 1670634 w 6566525"/>
                <a:gd name="connsiteY663" fmla="*/ 429107 h 5607645"/>
                <a:gd name="connsiteX664" fmla="*/ 1627062 w 6566525"/>
                <a:gd name="connsiteY664" fmla="*/ 391824 h 5607645"/>
                <a:gd name="connsiteX665" fmla="*/ 1579755 w 6566525"/>
                <a:gd name="connsiteY665" fmla="*/ 355784 h 5607645"/>
                <a:gd name="connsiteX666" fmla="*/ 1383059 w 6566525"/>
                <a:gd name="connsiteY666" fmla="*/ 232750 h 5607645"/>
                <a:gd name="connsiteX667" fmla="*/ 1329527 w 6566525"/>
                <a:gd name="connsiteY667" fmla="*/ 206652 h 5607645"/>
                <a:gd name="connsiteX668" fmla="*/ 1277241 w 6566525"/>
                <a:gd name="connsiteY668" fmla="*/ 183039 h 5607645"/>
                <a:gd name="connsiteX669" fmla="*/ 1249853 w 6566525"/>
                <a:gd name="connsiteY669" fmla="*/ 171855 h 5607645"/>
                <a:gd name="connsiteX670" fmla="*/ 1222464 w 6566525"/>
                <a:gd name="connsiteY670" fmla="*/ 160670 h 5607645"/>
                <a:gd name="connsiteX671" fmla="*/ 1167688 w 6566525"/>
                <a:gd name="connsiteY671" fmla="*/ 142028 h 5607645"/>
                <a:gd name="connsiteX672" fmla="*/ 1111667 w 6566525"/>
                <a:gd name="connsiteY672" fmla="*/ 123387 h 5607645"/>
                <a:gd name="connsiteX673" fmla="*/ 1055646 w 6566525"/>
                <a:gd name="connsiteY673" fmla="*/ 108473 h 5607645"/>
                <a:gd name="connsiteX674" fmla="*/ 998379 w 6566525"/>
                <a:gd name="connsiteY674" fmla="*/ 94803 h 5607645"/>
                <a:gd name="connsiteX675" fmla="*/ 941113 w 6566525"/>
                <a:gd name="connsiteY675" fmla="*/ 83618 h 5607645"/>
                <a:gd name="connsiteX676" fmla="*/ 883847 w 6566525"/>
                <a:gd name="connsiteY676" fmla="*/ 74919 h 5607645"/>
                <a:gd name="connsiteX677" fmla="*/ 826581 w 6566525"/>
                <a:gd name="connsiteY677" fmla="*/ 66219 h 5607645"/>
                <a:gd name="connsiteX678" fmla="*/ 709559 w 6566525"/>
                <a:gd name="connsiteY678" fmla="*/ 53792 h 5607645"/>
                <a:gd name="connsiteX679" fmla="*/ 651048 w 6566525"/>
                <a:gd name="connsiteY679" fmla="*/ 50063 h 5607645"/>
                <a:gd name="connsiteX680" fmla="*/ 592537 w 6566525"/>
                <a:gd name="connsiteY680" fmla="*/ 47578 h 5607645"/>
                <a:gd name="connsiteX681" fmla="*/ 534026 w 6566525"/>
                <a:gd name="connsiteY681" fmla="*/ 45092 h 5607645"/>
                <a:gd name="connsiteX682" fmla="*/ 475515 w 6566525"/>
                <a:gd name="connsiteY682" fmla="*/ 45092 h 5607645"/>
                <a:gd name="connsiteX683" fmla="*/ 241471 w 6566525"/>
                <a:gd name="connsiteY683" fmla="*/ 61248 h 5607645"/>
                <a:gd name="connsiteX684" fmla="*/ 184205 w 6566525"/>
                <a:gd name="connsiteY684" fmla="*/ 69948 h 5607645"/>
                <a:gd name="connsiteX685" fmla="*/ 155571 w 6566525"/>
                <a:gd name="connsiteY685" fmla="*/ 76161 h 5607645"/>
                <a:gd name="connsiteX686" fmla="*/ 128183 w 6566525"/>
                <a:gd name="connsiteY686" fmla="*/ 82375 h 5607645"/>
                <a:gd name="connsiteX687" fmla="*/ 72162 w 6566525"/>
                <a:gd name="connsiteY687" fmla="*/ 98531 h 5607645"/>
                <a:gd name="connsiteX688" fmla="*/ 19876 w 6566525"/>
                <a:gd name="connsiteY688" fmla="*/ 120901 h 5607645"/>
                <a:gd name="connsiteX689" fmla="*/ 18631 w 6566525"/>
                <a:gd name="connsiteY689" fmla="*/ 120901 h 5607645"/>
                <a:gd name="connsiteX690" fmla="*/ 1202 w 6566525"/>
                <a:gd name="connsiteY690" fmla="*/ 115930 h 5607645"/>
                <a:gd name="connsiteX691" fmla="*/ 6182 w 6566525"/>
                <a:gd name="connsiteY691" fmla="*/ 98531 h 5607645"/>
                <a:gd name="connsiteX692" fmla="*/ 62203 w 6566525"/>
                <a:gd name="connsiteY692" fmla="*/ 72433 h 5607645"/>
                <a:gd name="connsiteX693" fmla="*/ 119469 w 6566525"/>
                <a:gd name="connsiteY693" fmla="*/ 53792 h 5607645"/>
                <a:gd name="connsiteX694" fmla="*/ 148102 w 6566525"/>
                <a:gd name="connsiteY694" fmla="*/ 45092 h 5607645"/>
                <a:gd name="connsiteX695" fmla="*/ 176735 w 6566525"/>
                <a:gd name="connsiteY695" fmla="*/ 37636 h 5607645"/>
                <a:gd name="connsiteX696" fmla="*/ 236491 w 6566525"/>
                <a:gd name="connsiteY696" fmla="*/ 26451 h 5607645"/>
                <a:gd name="connsiteX697" fmla="*/ 474270 w 6566525"/>
                <a:gd name="connsiteY697" fmla="*/ 5324 h 5607645"/>
                <a:gd name="connsiteX698" fmla="*/ 3585835 w 6566525"/>
                <a:gd name="connsiteY698" fmla="*/ 338 h 5607645"/>
                <a:gd name="connsiteX699" fmla="*/ 3724035 w 6566525"/>
                <a:gd name="connsiteY699" fmla="*/ 6552 h 5607645"/>
                <a:gd name="connsiteX700" fmla="*/ 3793757 w 6566525"/>
                <a:gd name="connsiteY700" fmla="*/ 15253 h 5607645"/>
                <a:gd name="connsiteX701" fmla="*/ 3828617 w 6566525"/>
                <a:gd name="connsiteY701" fmla="*/ 18981 h 5607645"/>
                <a:gd name="connsiteX702" fmla="*/ 3862233 w 6566525"/>
                <a:gd name="connsiteY702" fmla="*/ 25196 h 5607645"/>
                <a:gd name="connsiteX703" fmla="*/ 3930711 w 6566525"/>
                <a:gd name="connsiteY703" fmla="*/ 37625 h 5607645"/>
                <a:gd name="connsiteX704" fmla="*/ 3999189 w 6566525"/>
                <a:gd name="connsiteY704" fmla="*/ 53782 h 5607645"/>
                <a:gd name="connsiteX705" fmla="*/ 4031559 w 6566525"/>
                <a:gd name="connsiteY705" fmla="*/ 61240 h 5607645"/>
                <a:gd name="connsiteX706" fmla="*/ 4050235 w 6566525"/>
                <a:gd name="connsiteY706" fmla="*/ 66211 h 5607645"/>
                <a:gd name="connsiteX707" fmla="*/ 4065175 w 6566525"/>
                <a:gd name="connsiteY707" fmla="*/ 71183 h 5607645"/>
                <a:gd name="connsiteX708" fmla="*/ 4132409 w 6566525"/>
                <a:gd name="connsiteY708" fmla="*/ 91069 h 5607645"/>
                <a:gd name="connsiteX709" fmla="*/ 4166025 w 6566525"/>
                <a:gd name="connsiteY709" fmla="*/ 101013 h 5607645"/>
                <a:gd name="connsiteX710" fmla="*/ 4198395 w 6566525"/>
                <a:gd name="connsiteY710" fmla="*/ 113442 h 5607645"/>
                <a:gd name="connsiteX711" fmla="*/ 4263137 w 6566525"/>
                <a:gd name="connsiteY711" fmla="*/ 137057 h 5607645"/>
                <a:gd name="connsiteX712" fmla="*/ 4390131 w 6566525"/>
                <a:gd name="connsiteY712" fmla="*/ 191744 h 5607645"/>
                <a:gd name="connsiteX713" fmla="*/ 4396357 w 6566525"/>
                <a:gd name="connsiteY713" fmla="*/ 207902 h 5607645"/>
                <a:gd name="connsiteX714" fmla="*/ 4381417 w 6566525"/>
                <a:gd name="connsiteY714" fmla="*/ 215359 h 5607645"/>
                <a:gd name="connsiteX715" fmla="*/ 4380171 w 6566525"/>
                <a:gd name="connsiteY715" fmla="*/ 215359 h 5607645"/>
                <a:gd name="connsiteX716" fmla="*/ 4316675 w 6566525"/>
                <a:gd name="connsiteY716" fmla="*/ 191744 h 5607645"/>
                <a:gd name="connsiteX717" fmla="*/ 4251933 w 6566525"/>
                <a:gd name="connsiteY717" fmla="*/ 168129 h 5607645"/>
                <a:gd name="connsiteX718" fmla="*/ 4187189 w 6566525"/>
                <a:gd name="connsiteY718" fmla="*/ 148243 h 5607645"/>
                <a:gd name="connsiteX719" fmla="*/ 4153573 w 6566525"/>
                <a:gd name="connsiteY719" fmla="*/ 137057 h 5607645"/>
                <a:gd name="connsiteX720" fmla="*/ 4121203 w 6566525"/>
                <a:gd name="connsiteY720" fmla="*/ 128356 h 5607645"/>
                <a:gd name="connsiteX721" fmla="*/ 4056461 w 6566525"/>
                <a:gd name="connsiteY721" fmla="*/ 109713 h 5607645"/>
                <a:gd name="connsiteX722" fmla="*/ 4039029 w 6566525"/>
                <a:gd name="connsiteY722" fmla="*/ 105984 h 5607645"/>
                <a:gd name="connsiteX723" fmla="*/ 4022845 w 6566525"/>
                <a:gd name="connsiteY723" fmla="*/ 102256 h 5607645"/>
                <a:gd name="connsiteX724" fmla="*/ 3989229 w 6566525"/>
                <a:gd name="connsiteY724" fmla="*/ 94798 h 5607645"/>
                <a:gd name="connsiteX725" fmla="*/ 3923241 w 6566525"/>
                <a:gd name="connsiteY725" fmla="*/ 81126 h 5607645"/>
                <a:gd name="connsiteX726" fmla="*/ 3856009 w 6566525"/>
                <a:gd name="connsiteY726" fmla="*/ 71183 h 5607645"/>
                <a:gd name="connsiteX727" fmla="*/ 3787531 w 6566525"/>
                <a:gd name="connsiteY727" fmla="*/ 61240 h 5607645"/>
                <a:gd name="connsiteX728" fmla="*/ 3721545 w 6566525"/>
                <a:gd name="connsiteY728" fmla="*/ 55025 h 5607645"/>
                <a:gd name="connsiteX729" fmla="*/ 3584589 w 6566525"/>
                <a:gd name="connsiteY729" fmla="*/ 50054 h 5607645"/>
                <a:gd name="connsiteX730" fmla="*/ 3448879 w 6566525"/>
                <a:gd name="connsiteY730" fmla="*/ 53782 h 5607645"/>
                <a:gd name="connsiteX731" fmla="*/ 3314415 w 6566525"/>
                <a:gd name="connsiteY731" fmla="*/ 68697 h 5607645"/>
                <a:gd name="connsiteX732" fmla="*/ 3050467 w 6566525"/>
                <a:gd name="connsiteY732" fmla="*/ 128356 h 5607645"/>
                <a:gd name="connsiteX733" fmla="*/ 2922227 w 6566525"/>
                <a:gd name="connsiteY733" fmla="*/ 173101 h 5607645"/>
                <a:gd name="connsiteX734" fmla="*/ 2859975 w 6566525"/>
                <a:gd name="connsiteY734" fmla="*/ 199202 h 5607645"/>
                <a:gd name="connsiteX735" fmla="*/ 2797723 w 6566525"/>
                <a:gd name="connsiteY735" fmla="*/ 227789 h 5607645"/>
                <a:gd name="connsiteX736" fmla="*/ 2562410 w 6566525"/>
                <a:gd name="connsiteY736" fmla="*/ 363265 h 5607645"/>
                <a:gd name="connsiteX737" fmla="*/ 2350753 w 6566525"/>
                <a:gd name="connsiteY737" fmla="*/ 532299 h 5607645"/>
                <a:gd name="connsiteX738" fmla="*/ 2349508 w 6566525"/>
                <a:gd name="connsiteY738" fmla="*/ 533542 h 5607645"/>
                <a:gd name="connsiteX739" fmla="*/ 2332077 w 6566525"/>
                <a:gd name="connsiteY739" fmla="*/ 532299 h 5607645"/>
                <a:gd name="connsiteX740" fmla="*/ 2330832 w 6566525"/>
                <a:gd name="connsiteY740" fmla="*/ 514898 h 5607645"/>
                <a:gd name="connsiteX741" fmla="*/ 2431680 w 6566525"/>
                <a:gd name="connsiteY741" fmla="*/ 417952 h 5607645"/>
                <a:gd name="connsiteX742" fmla="*/ 2541244 w 6566525"/>
                <a:gd name="connsiteY742" fmla="*/ 332192 h 5607645"/>
                <a:gd name="connsiteX743" fmla="*/ 2777803 w 6566525"/>
                <a:gd name="connsiteY743" fmla="*/ 188016 h 5607645"/>
                <a:gd name="connsiteX744" fmla="*/ 2840055 w 6566525"/>
                <a:gd name="connsiteY744" fmla="*/ 156943 h 5607645"/>
                <a:gd name="connsiteX745" fmla="*/ 2904797 w 6566525"/>
                <a:gd name="connsiteY745" fmla="*/ 129599 h 5607645"/>
                <a:gd name="connsiteX746" fmla="*/ 3035525 w 6566525"/>
                <a:gd name="connsiteY746" fmla="*/ 82369 h 5607645"/>
                <a:gd name="connsiteX747" fmla="*/ 3306945 w 6566525"/>
                <a:gd name="connsiteY747" fmla="*/ 17738 h 5607645"/>
                <a:gd name="connsiteX748" fmla="*/ 3446389 w 6566525"/>
                <a:gd name="connsiteY748" fmla="*/ 2824 h 5607645"/>
                <a:gd name="connsiteX749" fmla="*/ 3585835 w 6566525"/>
                <a:gd name="connsiteY749" fmla="*/ 338 h 560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</a:cxnLst>
              <a:rect l="l" t="t" r="r" b="b"/>
              <a:pathLst>
                <a:path w="6566525" h="5607645">
                  <a:moveTo>
                    <a:pt x="4222571" y="5415561"/>
                  </a:moveTo>
                  <a:cubicBezTo>
                    <a:pt x="4200357" y="5415561"/>
                    <a:pt x="4181843" y="5435307"/>
                    <a:pt x="4181843" y="5457522"/>
                  </a:cubicBezTo>
                  <a:cubicBezTo>
                    <a:pt x="4181843" y="5479737"/>
                    <a:pt x="4200357" y="5498249"/>
                    <a:pt x="4222571" y="5498249"/>
                  </a:cubicBezTo>
                  <a:cubicBezTo>
                    <a:pt x="4246019" y="5498249"/>
                    <a:pt x="4264533" y="5479737"/>
                    <a:pt x="4264533" y="5457522"/>
                  </a:cubicBezTo>
                  <a:cubicBezTo>
                    <a:pt x="4264533" y="5435307"/>
                    <a:pt x="4246019" y="5415561"/>
                    <a:pt x="4222571" y="5415561"/>
                  </a:cubicBezTo>
                  <a:close/>
                  <a:moveTo>
                    <a:pt x="3351765" y="5415561"/>
                  </a:moveTo>
                  <a:cubicBezTo>
                    <a:pt x="3329551" y="5415561"/>
                    <a:pt x="3311039" y="5435307"/>
                    <a:pt x="3311039" y="5457522"/>
                  </a:cubicBezTo>
                  <a:cubicBezTo>
                    <a:pt x="3311039" y="5479737"/>
                    <a:pt x="3329551" y="5498249"/>
                    <a:pt x="3351765" y="5498249"/>
                  </a:cubicBezTo>
                  <a:cubicBezTo>
                    <a:pt x="3375215" y="5498249"/>
                    <a:pt x="3393727" y="5479737"/>
                    <a:pt x="3393727" y="5457522"/>
                  </a:cubicBezTo>
                  <a:cubicBezTo>
                    <a:pt x="3393727" y="5435307"/>
                    <a:pt x="3375215" y="5415561"/>
                    <a:pt x="3351765" y="5415561"/>
                  </a:cubicBezTo>
                  <a:close/>
                  <a:moveTo>
                    <a:pt x="2482192" y="5415561"/>
                  </a:moveTo>
                  <a:cubicBezTo>
                    <a:pt x="2459977" y="5415561"/>
                    <a:pt x="2440231" y="5435307"/>
                    <a:pt x="2440231" y="5457522"/>
                  </a:cubicBezTo>
                  <a:cubicBezTo>
                    <a:pt x="2440231" y="5479737"/>
                    <a:pt x="2459977" y="5498249"/>
                    <a:pt x="2482192" y="5498249"/>
                  </a:cubicBezTo>
                  <a:cubicBezTo>
                    <a:pt x="2504407" y="5498249"/>
                    <a:pt x="2522919" y="5479737"/>
                    <a:pt x="2522919" y="5457522"/>
                  </a:cubicBezTo>
                  <a:cubicBezTo>
                    <a:pt x="2522919" y="5435307"/>
                    <a:pt x="2504407" y="5415561"/>
                    <a:pt x="2482192" y="5415561"/>
                  </a:cubicBezTo>
                  <a:close/>
                  <a:moveTo>
                    <a:pt x="4222571" y="5390878"/>
                  </a:moveTo>
                  <a:cubicBezTo>
                    <a:pt x="4259595" y="5390878"/>
                    <a:pt x="4289215" y="5420498"/>
                    <a:pt x="4289215" y="5457522"/>
                  </a:cubicBezTo>
                  <a:cubicBezTo>
                    <a:pt x="4289215" y="5493312"/>
                    <a:pt x="4259595" y="5522932"/>
                    <a:pt x="4222571" y="5522932"/>
                  </a:cubicBezTo>
                  <a:cubicBezTo>
                    <a:pt x="4186781" y="5522932"/>
                    <a:pt x="4157161" y="5493312"/>
                    <a:pt x="4157161" y="5457522"/>
                  </a:cubicBezTo>
                  <a:cubicBezTo>
                    <a:pt x="4157161" y="5420498"/>
                    <a:pt x="4186781" y="5390878"/>
                    <a:pt x="4222571" y="5390878"/>
                  </a:cubicBezTo>
                  <a:close/>
                  <a:moveTo>
                    <a:pt x="3351765" y="5390878"/>
                  </a:moveTo>
                  <a:cubicBezTo>
                    <a:pt x="3388791" y="5390878"/>
                    <a:pt x="3418409" y="5420498"/>
                    <a:pt x="3418409" y="5457522"/>
                  </a:cubicBezTo>
                  <a:cubicBezTo>
                    <a:pt x="3418409" y="5493312"/>
                    <a:pt x="3388791" y="5522932"/>
                    <a:pt x="3351765" y="5522932"/>
                  </a:cubicBezTo>
                  <a:cubicBezTo>
                    <a:pt x="3315975" y="5522932"/>
                    <a:pt x="3286357" y="5493312"/>
                    <a:pt x="3286357" y="5457522"/>
                  </a:cubicBezTo>
                  <a:cubicBezTo>
                    <a:pt x="3286357" y="5420498"/>
                    <a:pt x="3315975" y="5390878"/>
                    <a:pt x="3351765" y="5390878"/>
                  </a:cubicBezTo>
                  <a:close/>
                  <a:moveTo>
                    <a:pt x="2482192" y="5390878"/>
                  </a:moveTo>
                  <a:cubicBezTo>
                    <a:pt x="2517982" y="5390878"/>
                    <a:pt x="2547602" y="5420498"/>
                    <a:pt x="2547602" y="5457522"/>
                  </a:cubicBezTo>
                  <a:cubicBezTo>
                    <a:pt x="2547602" y="5493312"/>
                    <a:pt x="2517982" y="5522932"/>
                    <a:pt x="2482192" y="5522932"/>
                  </a:cubicBezTo>
                  <a:cubicBezTo>
                    <a:pt x="2445168" y="5522932"/>
                    <a:pt x="2415548" y="5493312"/>
                    <a:pt x="2415548" y="5457522"/>
                  </a:cubicBezTo>
                  <a:cubicBezTo>
                    <a:pt x="2415548" y="5420498"/>
                    <a:pt x="2445168" y="5390878"/>
                    <a:pt x="2482192" y="5390878"/>
                  </a:cubicBezTo>
                  <a:close/>
                  <a:moveTo>
                    <a:pt x="5217947" y="5090401"/>
                  </a:moveTo>
                  <a:cubicBezTo>
                    <a:pt x="5194499" y="5090401"/>
                    <a:pt x="5175985" y="5108913"/>
                    <a:pt x="5175985" y="5131128"/>
                  </a:cubicBezTo>
                  <a:cubicBezTo>
                    <a:pt x="5175985" y="5154577"/>
                    <a:pt x="5194499" y="5171855"/>
                    <a:pt x="5217947" y="5171855"/>
                  </a:cubicBezTo>
                  <a:cubicBezTo>
                    <a:pt x="5240161" y="5171855"/>
                    <a:pt x="5258675" y="5154577"/>
                    <a:pt x="5258675" y="5131128"/>
                  </a:cubicBezTo>
                  <a:cubicBezTo>
                    <a:pt x="5258675" y="5108913"/>
                    <a:pt x="5240161" y="5090401"/>
                    <a:pt x="5217947" y="5090401"/>
                  </a:cubicBezTo>
                  <a:close/>
                  <a:moveTo>
                    <a:pt x="4977521" y="5090401"/>
                  </a:moveTo>
                  <a:cubicBezTo>
                    <a:pt x="4956541" y="5090401"/>
                    <a:pt x="4938029" y="5108913"/>
                    <a:pt x="4938029" y="5131128"/>
                  </a:cubicBezTo>
                  <a:cubicBezTo>
                    <a:pt x="4938029" y="5154577"/>
                    <a:pt x="4956541" y="5171855"/>
                    <a:pt x="4977521" y="5171855"/>
                  </a:cubicBezTo>
                  <a:cubicBezTo>
                    <a:pt x="5000969" y="5171855"/>
                    <a:pt x="5019483" y="5154577"/>
                    <a:pt x="5019483" y="5131128"/>
                  </a:cubicBezTo>
                  <a:cubicBezTo>
                    <a:pt x="5019483" y="5108913"/>
                    <a:pt x="5000969" y="5090401"/>
                    <a:pt x="4977521" y="5090401"/>
                  </a:cubicBezTo>
                  <a:close/>
                  <a:moveTo>
                    <a:pt x="5217947" y="5064484"/>
                  </a:moveTo>
                  <a:cubicBezTo>
                    <a:pt x="5253737" y="5064484"/>
                    <a:pt x="5283357" y="5094104"/>
                    <a:pt x="5283357" y="5131128"/>
                  </a:cubicBezTo>
                  <a:cubicBezTo>
                    <a:pt x="5283357" y="5168153"/>
                    <a:pt x="5253737" y="5196538"/>
                    <a:pt x="5217947" y="5196538"/>
                  </a:cubicBezTo>
                  <a:cubicBezTo>
                    <a:pt x="5180923" y="5196538"/>
                    <a:pt x="5151303" y="5168153"/>
                    <a:pt x="5151303" y="5131128"/>
                  </a:cubicBezTo>
                  <a:cubicBezTo>
                    <a:pt x="5151303" y="5094104"/>
                    <a:pt x="5180923" y="5064484"/>
                    <a:pt x="5217947" y="5064484"/>
                  </a:cubicBezTo>
                  <a:close/>
                  <a:moveTo>
                    <a:pt x="4977521" y="5064484"/>
                  </a:moveTo>
                  <a:cubicBezTo>
                    <a:pt x="5015779" y="5064484"/>
                    <a:pt x="5044165" y="5094104"/>
                    <a:pt x="5044165" y="5131128"/>
                  </a:cubicBezTo>
                  <a:cubicBezTo>
                    <a:pt x="5044165" y="5168153"/>
                    <a:pt x="5015779" y="5196538"/>
                    <a:pt x="4977521" y="5196538"/>
                  </a:cubicBezTo>
                  <a:cubicBezTo>
                    <a:pt x="4941731" y="5196538"/>
                    <a:pt x="4912111" y="5168153"/>
                    <a:pt x="4912111" y="5131128"/>
                  </a:cubicBezTo>
                  <a:cubicBezTo>
                    <a:pt x="4912111" y="5094104"/>
                    <a:pt x="4941731" y="5064484"/>
                    <a:pt x="4977521" y="5064484"/>
                  </a:cubicBezTo>
                  <a:close/>
                  <a:moveTo>
                    <a:pt x="4977521" y="4846234"/>
                  </a:moveTo>
                  <a:cubicBezTo>
                    <a:pt x="4956541" y="4846234"/>
                    <a:pt x="4938029" y="4864746"/>
                    <a:pt x="4938029" y="4886961"/>
                  </a:cubicBezTo>
                  <a:cubicBezTo>
                    <a:pt x="4938029" y="4909176"/>
                    <a:pt x="4956541" y="4928922"/>
                    <a:pt x="4977521" y="4928922"/>
                  </a:cubicBezTo>
                  <a:cubicBezTo>
                    <a:pt x="5000969" y="4928922"/>
                    <a:pt x="5019483" y="4909176"/>
                    <a:pt x="5019483" y="4886961"/>
                  </a:cubicBezTo>
                  <a:cubicBezTo>
                    <a:pt x="5019483" y="4864746"/>
                    <a:pt x="5000969" y="4846234"/>
                    <a:pt x="4977521" y="4846234"/>
                  </a:cubicBezTo>
                  <a:close/>
                  <a:moveTo>
                    <a:pt x="4977521" y="4821551"/>
                  </a:moveTo>
                  <a:cubicBezTo>
                    <a:pt x="5015779" y="4821551"/>
                    <a:pt x="5044165" y="4851171"/>
                    <a:pt x="5044165" y="4886961"/>
                  </a:cubicBezTo>
                  <a:cubicBezTo>
                    <a:pt x="5044165" y="4923985"/>
                    <a:pt x="5015779" y="4953605"/>
                    <a:pt x="4977521" y="4953605"/>
                  </a:cubicBezTo>
                  <a:cubicBezTo>
                    <a:pt x="4941731" y="4953605"/>
                    <a:pt x="4912111" y="4923985"/>
                    <a:pt x="4912111" y="4886961"/>
                  </a:cubicBezTo>
                  <a:cubicBezTo>
                    <a:pt x="4912111" y="4851171"/>
                    <a:pt x="4941731" y="4821551"/>
                    <a:pt x="4977521" y="4821551"/>
                  </a:cubicBezTo>
                  <a:close/>
                  <a:moveTo>
                    <a:pt x="1932785" y="4536110"/>
                  </a:moveTo>
                  <a:cubicBezTo>
                    <a:pt x="2005760" y="4535645"/>
                    <a:pt x="2078579" y="4539366"/>
                    <a:pt x="2150776" y="4547428"/>
                  </a:cubicBezTo>
                  <a:cubicBezTo>
                    <a:pt x="2224217" y="4554869"/>
                    <a:pt x="2296414" y="4564791"/>
                    <a:pt x="2367366" y="4580915"/>
                  </a:cubicBezTo>
                  <a:cubicBezTo>
                    <a:pt x="2403464" y="4588357"/>
                    <a:pt x="2438318" y="4598279"/>
                    <a:pt x="2474417" y="4608201"/>
                  </a:cubicBezTo>
                  <a:lnTo>
                    <a:pt x="2526697" y="4623085"/>
                  </a:lnTo>
                  <a:cubicBezTo>
                    <a:pt x="2544124" y="4629286"/>
                    <a:pt x="2561551" y="4636728"/>
                    <a:pt x="2578977" y="4642929"/>
                  </a:cubicBezTo>
                  <a:cubicBezTo>
                    <a:pt x="2646195" y="4667735"/>
                    <a:pt x="2713413" y="4699982"/>
                    <a:pt x="2774407" y="4739671"/>
                  </a:cubicBezTo>
                  <a:cubicBezTo>
                    <a:pt x="2806771" y="4759515"/>
                    <a:pt x="2836645" y="4783080"/>
                    <a:pt x="2865275" y="4806646"/>
                  </a:cubicBezTo>
                  <a:cubicBezTo>
                    <a:pt x="2855317" y="4810367"/>
                    <a:pt x="2844113" y="4812847"/>
                    <a:pt x="2834155" y="4816568"/>
                  </a:cubicBezTo>
                  <a:cubicBezTo>
                    <a:pt x="2810505" y="4797964"/>
                    <a:pt x="2784365" y="4780600"/>
                    <a:pt x="2758225" y="4764476"/>
                  </a:cubicBezTo>
                  <a:cubicBezTo>
                    <a:pt x="2698475" y="4727268"/>
                    <a:pt x="2633747" y="4697501"/>
                    <a:pt x="2566530" y="4672696"/>
                  </a:cubicBezTo>
                  <a:cubicBezTo>
                    <a:pt x="2500557" y="4646650"/>
                    <a:pt x="2430849" y="4629286"/>
                    <a:pt x="2361142" y="4613162"/>
                  </a:cubicBezTo>
                  <a:cubicBezTo>
                    <a:pt x="2291435" y="4598279"/>
                    <a:pt x="2219238" y="4588357"/>
                    <a:pt x="2148286" y="4580915"/>
                  </a:cubicBezTo>
                  <a:cubicBezTo>
                    <a:pt x="2005137" y="4566032"/>
                    <a:pt x="1860744" y="4566032"/>
                    <a:pt x="1718840" y="4582155"/>
                  </a:cubicBezTo>
                  <a:cubicBezTo>
                    <a:pt x="1647888" y="4590837"/>
                    <a:pt x="1576936" y="4603240"/>
                    <a:pt x="1507228" y="4620604"/>
                  </a:cubicBezTo>
                  <a:cubicBezTo>
                    <a:pt x="1459927" y="4631766"/>
                    <a:pt x="1412626" y="4645410"/>
                    <a:pt x="1367814" y="4661533"/>
                  </a:cubicBezTo>
                  <a:cubicBezTo>
                    <a:pt x="1357856" y="4656572"/>
                    <a:pt x="1347897" y="4650371"/>
                    <a:pt x="1339184" y="4644169"/>
                  </a:cubicBezTo>
                  <a:cubicBezTo>
                    <a:pt x="1391464" y="4623085"/>
                    <a:pt x="1444990" y="4605721"/>
                    <a:pt x="1499760" y="4590837"/>
                  </a:cubicBezTo>
                  <a:cubicBezTo>
                    <a:pt x="1569467" y="4573473"/>
                    <a:pt x="1641664" y="4558590"/>
                    <a:pt x="1713861" y="4549908"/>
                  </a:cubicBezTo>
                  <a:cubicBezTo>
                    <a:pt x="1786680" y="4541226"/>
                    <a:pt x="1859810" y="4536575"/>
                    <a:pt x="1932785" y="4536110"/>
                  </a:cubicBezTo>
                  <a:close/>
                  <a:moveTo>
                    <a:pt x="4722131" y="4460042"/>
                  </a:moveTo>
                  <a:cubicBezTo>
                    <a:pt x="4699915" y="4460042"/>
                    <a:pt x="4681401" y="4478554"/>
                    <a:pt x="4681401" y="4500769"/>
                  </a:cubicBezTo>
                  <a:cubicBezTo>
                    <a:pt x="4681401" y="4522984"/>
                    <a:pt x="4699915" y="4542730"/>
                    <a:pt x="4722131" y="4542730"/>
                  </a:cubicBezTo>
                  <a:cubicBezTo>
                    <a:pt x="4744347" y="4542730"/>
                    <a:pt x="4762861" y="4522984"/>
                    <a:pt x="4762861" y="4500769"/>
                  </a:cubicBezTo>
                  <a:cubicBezTo>
                    <a:pt x="4762861" y="4478554"/>
                    <a:pt x="4744347" y="4460042"/>
                    <a:pt x="4722131" y="4460042"/>
                  </a:cubicBezTo>
                  <a:close/>
                  <a:moveTo>
                    <a:pt x="4222571" y="4460042"/>
                  </a:moveTo>
                  <a:cubicBezTo>
                    <a:pt x="4200357" y="4460042"/>
                    <a:pt x="4181843" y="4478554"/>
                    <a:pt x="4181843" y="4500769"/>
                  </a:cubicBezTo>
                  <a:cubicBezTo>
                    <a:pt x="4181843" y="4522984"/>
                    <a:pt x="4200357" y="4542730"/>
                    <a:pt x="4222571" y="4542730"/>
                  </a:cubicBezTo>
                  <a:cubicBezTo>
                    <a:pt x="4246019" y="4542730"/>
                    <a:pt x="4264533" y="4522984"/>
                    <a:pt x="4264533" y="4500769"/>
                  </a:cubicBezTo>
                  <a:cubicBezTo>
                    <a:pt x="4264533" y="4478554"/>
                    <a:pt x="4246019" y="4460042"/>
                    <a:pt x="4222571" y="4460042"/>
                  </a:cubicBezTo>
                  <a:close/>
                  <a:moveTo>
                    <a:pt x="1922964" y="4440342"/>
                  </a:moveTo>
                  <a:cubicBezTo>
                    <a:pt x="1964046" y="4439101"/>
                    <a:pt x="2003883" y="4440342"/>
                    <a:pt x="2043719" y="4441583"/>
                  </a:cubicBezTo>
                  <a:cubicBezTo>
                    <a:pt x="2063638" y="4442824"/>
                    <a:pt x="2084801" y="4445307"/>
                    <a:pt x="2104719" y="4446548"/>
                  </a:cubicBezTo>
                  <a:cubicBezTo>
                    <a:pt x="2124638" y="4447789"/>
                    <a:pt x="2144556" y="4449031"/>
                    <a:pt x="2164475" y="4451513"/>
                  </a:cubicBezTo>
                  <a:lnTo>
                    <a:pt x="2224230" y="4458961"/>
                  </a:lnTo>
                  <a:lnTo>
                    <a:pt x="2254108" y="4462684"/>
                  </a:lnTo>
                  <a:lnTo>
                    <a:pt x="2283985" y="4467649"/>
                  </a:lnTo>
                  <a:lnTo>
                    <a:pt x="2343740" y="4477579"/>
                  </a:lnTo>
                  <a:lnTo>
                    <a:pt x="2403496" y="4488751"/>
                  </a:lnTo>
                  <a:cubicBezTo>
                    <a:pt x="2481924" y="4504887"/>
                    <a:pt x="2560353" y="4524747"/>
                    <a:pt x="2636292" y="4554536"/>
                  </a:cubicBezTo>
                  <a:cubicBezTo>
                    <a:pt x="2712231" y="4583085"/>
                    <a:pt x="2785681" y="4620322"/>
                    <a:pt x="2851659" y="4666248"/>
                  </a:cubicBezTo>
                  <a:cubicBezTo>
                    <a:pt x="2896477" y="4697280"/>
                    <a:pt x="2936313" y="4732034"/>
                    <a:pt x="2974905" y="4769272"/>
                  </a:cubicBezTo>
                  <a:cubicBezTo>
                    <a:pt x="2968681" y="4771754"/>
                    <a:pt x="2962457" y="4774237"/>
                    <a:pt x="2956231" y="4776719"/>
                  </a:cubicBezTo>
                  <a:cubicBezTo>
                    <a:pt x="2952497" y="4777960"/>
                    <a:pt x="2947517" y="4779202"/>
                    <a:pt x="2943783" y="4780443"/>
                  </a:cubicBezTo>
                  <a:cubicBezTo>
                    <a:pt x="2908925" y="4749412"/>
                    <a:pt x="2872823" y="4719622"/>
                    <a:pt x="2832987" y="4694797"/>
                  </a:cubicBezTo>
                  <a:cubicBezTo>
                    <a:pt x="2768251" y="4651354"/>
                    <a:pt x="2697292" y="4616599"/>
                    <a:pt x="2623843" y="4589291"/>
                  </a:cubicBezTo>
                  <a:cubicBezTo>
                    <a:pt x="2475700" y="4538400"/>
                    <a:pt x="2317597" y="4511093"/>
                    <a:pt x="2159495" y="4494957"/>
                  </a:cubicBezTo>
                  <a:cubicBezTo>
                    <a:pt x="2002638" y="4478821"/>
                    <a:pt x="1843290" y="4478821"/>
                    <a:pt x="1686433" y="4496198"/>
                  </a:cubicBezTo>
                  <a:cubicBezTo>
                    <a:pt x="1608004" y="4504887"/>
                    <a:pt x="1529575" y="4518540"/>
                    <a:pt x="1452392" y="4537159"/>
                  </a:cubicBezTo>
                  <a:cubicBezTo>
                    <a:pt x="1387657" y="4550813"/>
                    <a:pt x="1322922" y="4568190"/>
                    <a:pt x="1260677" y="4589291"/>
                  </a:cubicBezTo>
                  <a:cubicBezTo>
                    <a:pt x="1251963" y="4583085"/>
                    <a:pt x="1243248" y="4578120"/>
                    <a:pt x="1234534" y="4570673"/>
                  </a:cubicBezTo>
                  <a:cubicBezTo>
                    <a:pt x="1303004" y="4543365"/>
                    <a:pt x="1372718" y="4522264"/>
                    <a:pt x="1443677" y="4502404"/>
                  </a:cubicBezTo>
                  <a:cubicBezTo>
                    <a:pt x="1522106" y="4483786"/>
                    <a:pt x="1601780" y="4467649"/>
                    <a:pt x="1681453" y="4456478"/>
                  </a:cubicBezTo>
                  <a:cubicBezTo>
                    <a:pt x="1762372" y="4446548"/>
                    <a:pt x="1842045" y="4440342"/>
                    <a:pt x="1922964" y="4440342"/>
                  </a:cubicBezTo>
                  <a:close/>
                  <a:moveTo>
                    <a:pt x="4722131" y="4435359"/>
                  </a:moveTo>
                  <a:cubicBezTo>
                    <a:pt x="4757925" y="4435359"/>
                    <a:pt x="4788781" y="4464979"/>
                    <a:pt x="4788781" y="4500769"/>
                  </a:cubicBezTo>
                  <a:cubicBezTo>
                    <a:pt x="4788781" y="4537793"/>
                    <a:pt x="4757925" y="4567413"/>
                    <a:pt x="4722131" y="4567413"/>
                  </a:cubicBezTo>
                  <a:cubicBezTo>
                    <a:pt x="4686337" y="4567413"/>
                    <a:pt x="4655481" y="4537793"/>
                    <a:pt x="4655481" y="4500769"/>
                  </a:cubicBezTo>
                  <a:cubicBezTo>
                    <a:pt x="4655481" y="4464979"/>
                    <a:pt x="4686337" y="4435359"/>
                    <a:pt x="4722131" y="4435359"/>
                  </a:cubicBezTo>
                  <a:close/>
                  <a:moveTo>
                    <a:pt x="4222571" y="4435359"/>
                  </a:moveTo>
                  <a:cubicBezTo>
                    <a:pt x="4259595" y="4435359"/>
                    <a:pt x="4289215" y="4464979"/>
                    <a:pt x="4289215" y="4500769"/>
                  </a:cubicBezTo>
                  <a:cubicBezTo>
                    <a:pt x="4289215" y="4537793"/>
                    <a:pt x="4259595" y="4567413"/>
                    <a:pt x="4222571" y="4567413"/>
                  </a:cubicBezTo>
                  <a:cubicBezTo>
                    <a:pt x="4186781" y="4567413"/>
                    <a:pt x="4157161" y="4537793"/>
                    <a:pt x="4157161" y="4500769"/>
                  </a:cubicBezTo>
                  <a:cubicBezTo>
                    <a:pt x="4157161" y="4464979"/>
                    <a:pt x="4186781" y="4435359"/>
                    <a:pt x="4222571" y="4435359"/>
                  </a:cubicBezTo>
                  <a:close/>
                  <a:moveTo>
                    <a:pt x="4977521" y="4323005"/>
                  </a:moveTo>
                  <a:cubicBezTo>
                    <a:pt x="4956541" y="4323005"/>
                    <a:pt x="4938029" y="4341517"/>
                    <a:pt x="4938029" y="4364966"/>
                  </a:cubicBezTo>
                  <a:cubicBezTo>
                    <a:pt x="4938029" y="4387181"/>
                    <a:pt x="4956541" y="4404459"/>
                    <a:pt x="4977521" y="4404459"/>
                  </a:cubicBezTo>
                  <a:cubicBezTo>
                    <a:pt x="5000969" y="4404459"/>
                    <a:pt x="5019483" y="4387181"/>
                    <a:pt x="5019483" y="4364966"/>
                  </a:cubicBezTo>
                  <a:cubicBezTo>
                    <a:pt x="5019483" y="4341517"/>
                    <a:pt x="5000969" y="4323005"/>
                    <a:pt x="4977521" y="4323005"/>
                  </a:cubicBezTo>
                  <a:close/>
                  <a:moveTo>
                    <a:pt x="4977521" y="4298322"/>
                  </a:moveTo>
                  <a:cubicBezTo>
                    <a:pt x="5015779" y="4298322"/>
                    <a:pt x="5044165" y="4326707"/>
                    <a:pt x="5044165" y="4364966"/>
                  </a:cubicBezTo>
                  <a:cubicBezTo>
                    <a:pt x="5044165" y="4400756"/>
                    <a:pt x="5015779" y="4430376"/>
                    <a:pt x="4977521" y="4430376"/>
                  </a:cubicBezTo>
                  <a:cubicBezTo>
                    <a:pt x="4941731" y="4430376"/>
                    <a:pt x="4912111" y="4400756"/>
                    <a:pt x="4912111" y="4364966"/>
                  </a:cubicBezTo>
                  <a:cubicBezTo>
                    <a:pt x="4912111" y="4326707"/>
                    <a:pt x="4941731" y="4298322"/>
                    <a:pt x="4977521" y="4298322"/>
                  </a:cubicBezTo>
                  <a:close/>
                  <a:moveTo>
                    <a:pt x="3133747" y="4270658"/>
                  </a:moveTo>
                  <a:cubicBezTo>
                    <a:pt x="3114009" y="4270658"/>
                    <a:pt x="3095505" y="4286695"/>
                    <a:pt x="3095505" y="4307666"/>
                  </a:cubicBezTo>
                  <a:cubicBezTo>
                    <a:pt x="3095505" y="4328636"/>
                    <a:pt x="3114009" y="4344673"/>
                    <a:pt x="3133747" y="4344673"/>
                  </a:cubicBezTo>
                  <a:cubicBezTo>
                    <a:pt x="3154717" y="4344673"/>
                    <a:pt x="3171987" y="4328636"/>
                    <a:pt x="3171987" y="4307666"/>
                  </a:cubicBezTo>
                  <a:cubicBezTo>
                    <a:pt x="3171987" y="4286695"/>
                    <a:pt x="3154717" y="4270658"/>
                    <a:pt x="3133747" y="4270658"/>
                  </a:cubicBezTo>
                  <a:close/>
                  <a:moveTo>
                    <a:pt x="3133747" y="4244753"/>
                  </a:moveTo>
                  <a:cubicBezTo>
                    <a:pt x="3168287" y="4244753"/>
                    <a:pt x="3196659" y="4273125"/>
                    <a:pt x="3196659" y="4307666"/>
                  </a:cubicBezTo>
                  <a:cubicBezTo>
                    <a:pt x="3196659" y="4342206"/>
                    <a:pt x="3168287" y="4370578"/>
                    <a:pt x="3133747" y="4370578"/>
                  </a:cubicBezTo>
                  <a:cubicBezTo>
                    <a:pt x="3099207" y="4370578"/>
                    <a:pt x="3070833" y="4342206"/>
                    <a:pt x="3070833" y="4307666"/>
                  </a:cubicBezTo>
                  <a:cubicBezTo>
                    <a:pt x="3070833" y="4273125"/>
                    <a:pt x="3099207" y="4244753"/>
                    <a:pt x="3133747" y="4244753"/>
                  </a:cubicBezTo>
                  <a:close/>
                  <a:moveTo>
                    <a:pt x="4722131" y="4185958"/>
                  </a:moveTo>
                  <a:cubicBezTo>
                    <a:pt x="4699915" y="4185958"/>
                    <a:pt x="4681401" y="4204472"/>
                    <a:pt x="4681401" y="4226689"/>
                  </a:cubicBezTo>
                  <a:cubicBezTo>
                    <a:pt x="4681401" y="4250140"/>
                    <a:pt x="4699915" y="4267420"/>
                    <a:pt x="4722131" y="4267420"/>
                  </a:cubicBezTo>
                  <a:cubicBezTo>
                    <a:pt x="4744347" y="4267420"/>
                    <a:pt x="4762861" y="4250140"/>
                    <a:pt x="4762861" y="4226689"/>
                  </a:cubicBezTo>
                  <a:cubicBezTo>
                    <a:pt x="4762861" y="4204472"/>
                    <a:pt x="4744347" y="4185958"/>
                    <a:pt x="4722131" y="4185958"/>
                  </a:cubicBezTo>
                  <a:close/>
                  <a:moveTo>
                    <a:pt x="4722131" y="4160039"/>
                  </a:moveTo>
                  <a:cubicBezTo>
                    <a:pt x="4757925" y="4160039"/>
                    <a:pt x="4788781" y="4190895"/>
                    <a:pt x="4788781" y="4226689"/>
                  </a:cubicBezTo>
                  <a:cubicBezTo>
                    <a:pt x="4788781" y="4263717"/>
                    <a:pt x="4757925" y="4293339"/>
                    <a:pt x="4722131" y="4293339"/>
                  </a:cubicBezTo>
                  <a:cubicBezTo>
                    <a:pt x="4686337" y="4293339"/>
                    <a:pt x="4655481" y="4263717"/>
                    <a:pt x="4655481" y="4226689"/>
                  </a:cubicBezTo>
                  <a:cubicBezTo>
                    <a:pt x="4655481" y="4190895"/>
                    <a:pt x="4686337" y="4160039"/>
                    <a:pt x="4722131" y="4160039"/>
                  </a:cubicBezTo>
                  <a:close/>
                  <a:moveTo>
                    <a:pt x="2490927" y="4158546"/>
                  </a:moveTo>
                  <a:cubicBezTo>
                    <a:pt x="2471190" y="4158546"/>
                    <a:pt x="2453920" y="4175816"/>
                    <a:pt x="2453920" y="4196786"/>
                  </a:cubicBezTo>
                  <a:cubicBezTo>
                    <a:pt x="2453920" y="4216524"/>
                    <a:pt x="2471190" y="4235027"/>
                    <a:pt x="2490927" y="4235027"/>
                  </a:cubicBezTo>
                  <a:cubicBezTo>
                    <a:pt x="2513131" y="4235027"/>
                    <a:pt x="2529168" y="4216524"/>
                    <a:pt x="2529168" y="4196786"/>
                  </a:cubicBezTo>
                  <a:cubicBezTo>
                    <a:pt x="2529168" y="4175816"/>
                    <a:pt x="2513131" y="4158546"/>
                    <a:pt x="2490927" y="4158546"/>
                  </a:cubicBezTo>
                  <a:close/>
                  <a:moveTo>
                    <a:pt x="2490927" y="4133874"/>
                  </a:moveTo>
                  <a:cubicBezTo>
                    <a:pt x="2526701" y="4133874"/>
                    <a:pt x="2555073" y="4162246"/>
                    <a:pt x="2555073" y="4196786"/>
                  </a:cubicBezTo>
                  <a:cubicBezTo>
                    <a:pt x="2555073" y="4231327"/>
                    <a:pt x="2526701" y="4259699"/>
                    <a:pt x="2490927" y="4259699"/>
                  </a:cubicBezTo>
                  <a:cubicBezTo>
                    <a:pt x="2457620" y="4259699"/>
                    <a:pt x="2429248" y="4231327"/>
                    <a:pt x="2429248" y="4196786"/>
                  </a:cubicBezTo>
                  <a:cubicBezTo>
                    <a:pt x="2429248" y="4162246"/>
                    <a:pt x="2457620" y="4133874"/>
                    <a:pt x="2490927" y="4133874"/>
                  </a:cubicBezTo>
                  <a:close/>
                  <a:moveTo>
                    <a:pt x="1111827" y="4068852"/>
                  </a:moveTo>
                  <a:cubicBezTo>
                    <a:pt x="1090856" y="4068852"/>
                    <a:pt x="1074819" y="4086122"/>
                    <a:pt x="1074819" y="4107092"/>
                  </a:cubicBezTo>
                  <a:cubicBezTo>
                    <a:pt x="1074819" y="4128063"/>
                    <a:pt x="1090856" y="4144100"/>
                    <a:pt x="1111827" y="4144100"/>
                  </a:cubicBezTo>
                  <a:cubicBezTo>
                    <a:pt x="1132797" y="4144100"/>
                    <a:pt x="1148834" y="4128063"/>
                    <a:pt x="1148834" y="4107092"/>
                  </a:cubicBezTo>
                  <a:cubicBezTo>
                    <a:pt x="1148834" y="4086122"/>
                    <a:pt x="1132797" y="4068852"/>
                    <a:pt x="1111827" y="4068852"/>
                  </a:cubicBezTo>
                  <a:close/>
                  <a:moveTo>
                    <a:pt x="1111827" y="4044180"/>
                  </a:moveTo>
                  <a:cubicBezTo>
                    <a:pt x="1146367" y="4044180"/>
                    <a:pt x="1174739" y="4072552"/>
                    <a:pt x="1174739" y="4107092"/>
                  </a:cubicBezTo>
                  <a:cubicBezTo>
                    <a:pt x="1174739" y="4141633"/>
                    <a:pt x="1146367" y="4170005"/>
                    <a:pt x="1111827" y="4170005"/>
                  </a:cubicBezTo>
                  <a:cubicBezTo>
                    <a:pt x="1077286" y="4170005"/>
                    <a:pt x="1048914" y="4141633"/>
                    <a:pt x="1048914" y="4107092"/>
                  </a:cubicBezTo>
                  <a:cubicBezTo>
                    <a:pt x="1048914" y="4072552"/>
                    <a:pt x="1077286" y="4044180"/>
                    <a:pt x="1111827" y="4044180"/>
                  </a:cubicBezTo>
                  <a:close/>
                  <a:moveTo>
                    <a:pt x="1770851" y="4022758"/>
                  </a:moveTo>
                  <a:cubicBezTo>
                    <a:pt x="1749880" y="4022758"/>
                    <a:pt x="1732610" y="4041261"/>
                    <a:pt x="1732610" y="4060998"/>
                  </a:cubicBezTo>
                  <a:cubicBezTo>
                    <a:pt x="1732610" y="4080736"/>
                    <a:pt x="1749880" y="4099239"/>
                    <a:pt x="1770851" y="4099239"/>
                  </a:cubicBezTo>
                  <a:cubicBezTo>
                    <a:pt x="1791821" y="4099239"/>
                    <a:pt x="1807858" y="4080736"/>
                    <a:pt x="1807858" y="4060998"/>
                  </a:cubicBezTo>
                  <a:cubicBezTo>
                    <a:pt x="1807858" y="4041261"/>
                    <a:pt x="1791821" y="4022758"/>
                    <a:pt x="1770851" y="4022758"/>
                  </a:cubicBezTo>
                  <a:close/>
                  <a:moveTo>
                    <a:pt x="1770851" y="3998086"/>
                  </a:moveTo>
                  <a:cubicBezTo>
                    <a:pt x="1805391" y="3998086"/>
                    <a:pt x="1833763" y="4026458"/>
                    <a:pt x="1833763" y="4060998"/>
                  </a:cubicBezTo>
                  <a:cubicBezTo>
                    <a:pt x="1833763" y="4095539"/>
                    <a:pt x="1805391" y="4123911"/>
                    <a:pt x="1770851" y="4123911"/>
                  </a:cubicBezTo>
                  <a:cubicBezTo>
                    <a:pt x="1736310" y="4123911"/>
                    <a:pt x="1707938" y="4095539"/>
                    <a:pt x="1707938" y="4060998"/>
                  </a:cubicBezTo>
                  <a:cubicBezTo>
                    <a:pt x="1707938" y="4026458"/>
                    <a:pt x="1736310" y="3998086"/>
                    <a:pt x="1770851" y="3998086"/>
                  </a:cubicBezTo>
                  <a:close/>
                  <a:moveTo>
                    <a:pt x="3711793" y="3974166"/>
                  </a:moveTo>
                  <a:cubicBezTo>
                    <a:pt x="3690823" y="3974166"/>
                    <a:pt x="3673553" y="3990201"/>
                    <a:pt x="3673553" y="4011170"/>
                  </a:cubicBezTo>
                  <a:cubicBezTo>
                    <a:pt x="3673553" y="4032139"/>
                    <a:pt x="3690823" y="4049407"/>
                    <a:pt x="3711793" y="4049407"/>
                  </a:cubicBezTo>
                  <a:cubicBezTo>
                    <a:pt x="3731531" y="4049407"/>
                    <a:pt x="3750035" y="4032139"/>
                    <a:pt x="3750035" y="4011170"/>
                  </a:cubicBezTo>
                  <a:cubicBezTo>
                    <a:pt x="3750035" y="3990201"/>
                    <a:pt x="3731531" y="3974166"/>
                    <a:pt x="3711793" y="3974166"/>
                  </a:cubicBezTo>
                  <a:close/>
                  <a:moveTo>
                    <a:pt x="3711793" y="3949497"/>
                  </a:moveTo>
                  <a:cubicBezTo>
                    <a:pt x="3746333" y="3949497"/>
                    <a:pt x="3774705" y="3976633"/>
                    <a:pt x="3774705" y="4011170"/>
                  </a:cubicBezTo>
                  <a:cubicBezTo>
                    <a:pt x="3774705" y="4045707"/>
                    <a:pt x="3746333" y="4074076"/>
                    <a:pt x="3711793" y="4074076"/>
                  </a:cubicBezTo>
                  <a:cubicBezTo>
                    <a:pt x="3677253" y="4074076"/>
                    <a:pt x="3648881" y="4045707"/>
                    <a:pt x="3648881" y="4011170"/>
                  </a:cubicBezTo>
                  <a:cubicBezTo>
                    <a:pt x="3648881" y="3976633"/>
                    <a:pt x="3677253" y="3949497"/>
                    <a:pt x="3711793" y="3949497"/>
                  </a:cubicBezTo>
                  <a:close/>
                  <a:moveTo>
                    <a:pt x="2053079" y="3636790"/>
                  </a:moveTo>
                  <a:cubicBezTo>
                    <a:pt x="2058046" y="3634332"/>
                    <a:pt x="2066738" y="3638019"/>
                    <a:pt x="2069221" y="3644165"/>
                  </a:cubicBezTo>
                  <a:cubicBezTo>
                    <a:pt x="2070463" y="3649082"/>
                    <a:pt x="2069221" y="3655228"/>
                    <a:pt x="2064254" y="3658916"/>
                  </a:cubicBezTo>
                  <a:cubicBezTo>
                    <a:pt x="2050595" y="3667520"/>
                    <a:pt x="2036936" y="3677353"/>
                    <a:pt x="2023277" y="3684728"/>
                  </a:cubicBezTo>
                  <a:lnTo>
                    <a:pt x="2002167" y="3695791"/>
                  </a:lnTo>
                  <a:cubicBezTo>
                    <a:pt x="1998442" y="3698250"/>
                    <a:pt x="1993475" y="3700708"/>
                    <a:pt x="1990991" y="3701937"/>
                  </a:cubicBezTo>
                  <a:lnTo>
                    <a:pt x="1978574" y="3705625"/>
                  </a:lnTo>
                  <a:lnTo>
                    <a:pt x="1954981" y="3714229"/>
                  </a:lnTo>
                  <a:lnTo>
                    <a:pt x="1931387" y="3719146"/>
                  </a:lnTo>
                  <a:cubicBezTo>
                    <a:pt x="1922695" y="3721604"/>
                    <a:pt x="1915245" y="3722833"/>
                    <a:pt x="1906552" y="3724062"/>
                  </a:cubicBezTo>
                  <a:cubicBezTo>
                    <a:pt x="1899102" y="3725292"/>
                    <a:pt x="1890410" y="3727750"/>
                    <a:pt x="1881717" y="3727750"/>
                  </a:cubicBezTo>
                  <a:cubicBezTo>
                    <a:pt x="1848190" y="3728979"/>
                    <a:pt x="1814663" y="3725292"/>
                    <a:pt x="1782378" y="3716687"/>
                  </a:cubicBezTo>
                  <a:cubicBezTo>
                    <a:pt x="1750092" y="3708083"/>
                    <a:pt x="1720290" y="3694562"/>
                    <a:pt x="1692972" y="3673666"/>
                  </a:cubicBezTo>
                  <a:cubicBezTo>
                    <a:pt x="1686763" y="3668749"/>
                    <a:pt x="1685522" y="3661374"/>
                    <a:pt x="1690488" y="3655228"/>
                  </a:cubicBezTo>
                  <a:cubicBezTo>
                    <a:pt x="1694214" y="3651540"/>
                    <a:pt x="1700422" y="3650311"/>
                    <a:pt x="1705389" y="3651540"/>
                  </a:cubicBezTo>
                  <a:lnTo>
                    <a:pt x="1706631" y="3652770"/>
                  </a:lnTo>
                  <a:cubicBezTo>
                    <a:pt x="1732708" y="3665061"/>
                    <a:pt x="1762510" y="3674895"/>
                    <a:pt x="1791070" y="3679812"/>
                  </a:cubicBezTo>
                  <a:cubicBezTo>
                    <a:pt x="1805971" y="3682270"/>
                    <a:pt x="1820872" y="3684728"/>
                    <a:pt x="1835773" y="3685958"/>
                  </a:cubicBezTo>
                  <a:lnTo>
                    <a:pt x="1856883" y="3687187"/>
                  </a:lnTo>
                  <a:cubicBezTo>
                    <a:pt x="1864333" y="3687187"/>
                    <a:pt x="1871784" y="3685958"/>
                    <a:pt x="1879234" y="3685958"/>
                  </a:cubicBezTo>
                  <a:cubicBezTo>
                    <a:pt x="1886684" y="3687187"/>
                    <a:pt x="1894135" y="3684728"/>
                    <a:pt x="1901585" y="3684728"/>
                  </a:cubicBezTo>
                  <a:cubicBezTo>
                    <a:pt x="1907794" y="3683499"/>
                    <a:pt x="1915245" y="3682270"/>
                    <a:pt x="1923937" y="3681041"/>
                  </a:cubicBezTo>
                  <a:lnTo>
                    <a:pt x="1945047" y="3677353"/>
                  </a:lnTo>
                  <a:lnTo>
                    <a:pt x="1967398" y="3671207"/>
                  </a:lnTo>
                  <a:lnTo>
                    <a:pt x="1977332" y="3667520"/>
                  </a:lnTo>
                  <a:lnTo>
                    <a:pt x="1988508" y="3663832"/>
                  </a:lnTo>
                  <a:lnTo>
                    <a:pt x="2009617" y="3655228"/>
                  </a:lnTo>
                  <a:cubicBezTo>
                    <a:pt x="2023277" y="3650311"/>
                    <a:pt x="2036936" y="3642936"/>
                    <a:pt x="2050595" y="3638019"/>
                  </a:cubicBezTo>
                  <a:close/>
                  <a:moveTo>
                    <a:pt x="4977521" y="3570547"/>
                  </a:moveTo>
                  <a:cubicBezTo>
                    <a:pt x="4956541" y="3570547"/>
                    <a:pt x="4938029" y="3589059"/>
                    <a:pt x="4938029" y="3611274"/>
                  </a:cubicBezTo>
                  <a:cubicBezTo>
                    <a:pt x="4938029" y="3634723"/>
                    <a:pt x="4956541" y="3653235"/>
                    <a:pt x="4977521" y="3653235"/>
                  </a:cubicBezTo>
                  <a:cubicBezTo>
                    <a:pt x="5000969" y="3653235"/>
                    <a:pt x="5019483" y="3634723"/>
                    <a:pt x="5019483" y="3611274"/>
                  </a:cubicBezTo>
                  <a:cubicBezTo>
                    <a:pt x="5019483" y="3589059"/>
                    <a:pt x="5000969" y="3570547"/>
                    <a:pt x="4977521" y="3570547"/>
                  </a:cubicBezTo>
                  <a:close/>
                  <a:moveTo>
                    <a:pt x="4854051" y="3547106"/>
                  </a:moveTo>
                  <a:lnTo>
                    <a:pt x="4854051" y="4985126"/>
                  </a:lnTo>
                  <a:lnTo>
                    <a:pt x="5553697" y="4985126"/>
                  </a:lnTo>
                  <a:cubicBezTo>
                    <a:pt x="5554941" y="4993841"/>
                    <a:pt x="5556187" y="5001311"/>
                    <a:pt x="5557431" y="5010026"/>
                  </a:cubicBezTo>
                  <a:lnTo>
                    <a:pt x="5115485" y="5010026"/>
                  </a:lnTo>
                  <a:lnTo>
                    <a:pt x="5115485" y="5607645"/>
                  </a:lnTo>
                  <a:lnTo>
                    <a:pt x="5089341" y="5607645"/>
                  </a:lnTo>
                  <a:lnTo>
                    <a:pt x="5089341" y="5010026"/>
                  </a:lnTo>
                  <a:lnTo>
                    <a:pt x="4840357" y="5010026"/>
                  </a:lnTo>
                  <a:cubicBezTo>
                    <a:pt x="4834133" y="5010026"/>
                    <a:pt x="4827907" y="5005046"/>
                    <a:pt x="4827907" y="4997576"/>
                  </a:cubicBezTo>
                  <a:lnTo>
                    <a:pt x="4827907" y="4376302"/>
                  </a:lnTo>
                  <a:lnTo>
                    <a:pt x="3772215" y="4376302"/>
                  </a:lnTo>
                  <a:cubicBezTo>
                    <a:pt x="3785909" y="4367586"/>
                    <a:pt x="3799603" y="4360116"/>
                    <a:pt x="3813297" y="4351401"/>
                  </a:cubicBezTo>
                  <a:lnTo>
                    <a:pt x="4827907" y="4351401"/>
                  </a:lnTo>
                  <a:lnTo>
                    <a:pt x="4827907" y="3570762"/>
                  </a:lnTo>
                  <a:cubicBezTo>
                    <a:pt x="4829153" y="3569517"/>
                    <a:pt x="4830397" y="3568272"/>
                    <a:pt x="4831643" y="3567027"/>
                  </a:cubicBezTo>
                  <a:cubicBezTo>
                    <a:pt x="4839111" y="3560801"/>
                    <a:pt x="4846581" y="3554576"/>
                    <a:pt x="4854051" y="3547106"/>
                  </a:cubicBezTo>
                  <a:close/>
                  <a:moveTo>
                    <a:pt x="4977521" y="3545864"/>
                  </a:moveTo>
                  <a:cubicBezTo>
                    <a:pt x="5015779" y="3545864"/>
                    <a:pt x="5044165" y="3575484"/>
                    <a:pt x="5044165" y="3611274"/>
                  </a:cubicBezTo>
                  <a:cubicBezTo>
                    <a:pt x="5044165" y="3648298"/>
                    <a:pt x="5015779" y="3677918"/>
                    <a:pt x="4977521" y="3677918"/>
                  </a:cubicBezTo>
                  <a:cubicBezTo>
                    <a:pt x="4941731" y="3677918"/>
                    <a:pt x="4912111" y="3648298"/>
                    <a:pt x="4912111" y="3611274"/>
                  </a:cubicBezTo>
                  <a:cubicBezTo>
                    <a:pt x="4912111" y="3575484"/>
                    <a:pt x="4941731" y="3545864"/>
                    <a:pt x="4977521" y="3545864"/>
                  </a:cubicBezTo>
                  <a:close/>
                  <a:moveTo>
                    <a:pt x="4354623" y="3520691"/>
                  </a:moveTo>
                  <a:cubicBezTo>
                    <a:pt x="4334885" y="3520691"/>
                    <a:pt x="4317615" y="3536728"/>
                    <a:pt x="4317615" y="3557698"/>
                  </a:cubicBezTo>
                  <a:cubicBezTo>
                    <a:pt x="4317615" y="3578669"/>
                    <a:pt x="4334885" y="3594706"/>
                    <a:pt x="4354623" y="3594706"/>
                  </a:cubicBezTo>
                  <a:cubicBezTo>
                    <a:pt x="4375593" y="3594706"/>
                    <a:pt x="4392863" y="3578669"/>
                    <a:pt x="4392863" y="3557698"/>
                  </a:cubicBezTo>
                  <a:cubicBezTo>
                    <a:pt x="4392863" y="3536728"/>
                    <a:pt x="4375593" y="3520691"/>
                    <a:pt x="4354623" y="3520691"/>
                  </a:cubicBezTo>
                  <a:close/>
                  <a:moveTo>
                    <a:pt x="4354623" y="3494786"/>
                  </a:moveTo>
                  <a:cubicBezTo>
                    <a:pt x="4389163" y="3494786"/>
                    <a:pt x="4417535" y="3523158"/>
                    <a:pt x="4417535" y="3557698"/>
                  </a:cubicBezTo>
                  <a:cubicBezTo>
                    <a:pt x="4417535" y="3592239"/>
                    <a:pt x="4389163" y="3620611"/>
                    <a:pt x="4354623" y="3620611"/>
                  </a:cubicBezTo>
                  <a:cubicBezTo>
                    <a:pt x="4320083" y="3620611"/>
                    <a:pt x="4291709" y="3592239"/>
                    <a:pt x="4291709" y="3557698"/>
                  </a:cubicBezTo>
                  <a:cubicBezTo>
                    <a:pt x="4291709" y="3523158"/>
                    <a:pt x="4320083" y="3494786"/>
                    <a:pt x="4354623" y="3494786"/>
                  </a:cubicBezTo>
                  <a:close/>
                  <a:moveTo>
                    <a:pt x="4856689" y="2941395"/>
                  </a:moveTo>
                  <a:cubicBezTo>
                    <a:pt x="4836951" y="2941395"/>
                    <a:pt x="4819681" y="2957432"/>
                    <a:pt x="4819681" y="2978402"/>
                  </a:cubicBezTo>
                  <a:cubicBezTo>
                    <a:pt x="4819681" y="2999373"/>
                    <a:pt x="4836951" y="3016643"/>
                    <a:pt x="4856689" y="3016643"/>
                  </a:cubicBezTo>
                  <a:cubicBezTo>
                    <a:pt x="4877659" y="3016643"/>
                    <a:pt x="4894929" y="2999373"/>
                    <a:pt x="4894929" y="2978402"/>
                  </a:cubicBezTo>
                  <a:cubicBezTo>
                    <a:pt x="4894929" y="2957432"/>
                    <a:pt x="4877659" y="2941395"/>
                    <a:pt x="4856689" y="2941395"/>
                  </a:cubicBezTo>
                  <a:close/>
                  <a:moveTo>
                    <a:pt x="4856689" y="2915490"/>
                  </a:moveTo>
                  <a:cubicBezTo>
                    <a:pt x="4891229" y="2915490"/>
                    <a:pt x="4920835" y="2943862"/>
                    <a:pt x="4920835" y="2978402"/>
                  </a:cubicBezTo>
                  <a:cubicBezTo>
                    <a:pt x="4920835" y="3012943"/>
                    <a:pt x="4891229" y="3041315"/>
                    <a:pt x="4856689" y="3041315"/>
                  </a:cubicBezTo>
                  <a:cubicBezTo>
                    <a:pt x="4823383" y="3041315"/>
                    <a:pt x="4795009" y="3012943"/>
                    <a:pt x="4795009" y="2978402"/>
                  </a:cubicBezTo>
                  <a:cubicBezTo>
                    <a:pt x="4795009" y="2943862"/>
                    <a:pt x="4823383" y="2915490"/>
                    <a:pt x="4856689" y="2915490"/>
                  </a:cubicBezTo>
                  <a:close/>
                  <a:moveTo>
                    <a:pt x="2095991" y="2728781"/>
                  </a:moveTo>
                  <a:cubicBezTo>
                    <a:pt x="2135216" y="2729246"/>
                    <a:pt x="2174441" y="2733594"/>
                    <a:pt x="2213043" y="2742288"/>
                  </a:cubicBezTo>
                  <a:cubicBezTo>
                    <a:pt x="2250401" y="2750982"/>
                    <a:pt x="2287758" y="2764645"/>
                    <a:pt x="2323870" y="2779550"/>
                  </a:cubicBezTo>
                  <a:cubicBezTo>
                    <a:pt x="2358737" y="2795696"/>
                    <a:pt x="2393604" y="2813085"/>
                    <a:pt x="2425980" y="2832958"/>
                  </a:cubicBezTo>
                  <a:cubicBezTo>
                    <a:pt x="2491978" y="2872704"/>
                    <a:pt x="2552995" y="2917419"/>
                    <a:pt x="2615257" y="2958407"/>
                  </a:cubicBezTo>
                  <a:cubicBezTo>
                    <a:pt x="2677519" y="2999395"/>
                    <a:pt x="2742271" y="3035415"/>
                    <a:pt x="2812005" y="3061498"/>
                  </a:cubicBezTo>
                  <a:cubicBezTo>
                    <a:pt x="2880493" y="3087581"/>
                    <a:pt x="2953963" y="3104970"/>
                    <a:pt x="3027433" y="3109938"/>
                  </a:cubicBezTo>
                  <a:cubicBezTo>
                    <a:pt x="3099657" y="3116149"/>
                    <a:pt x="3174371" y="3111180"/>
                    <a:pt x="3245351" y="3088823"/>
                  </a:cubicBezTo>
                  <a:cubicBezTo>
                    <a:pt x="3280217" y="3078887"/>
                    <a:pt x="3313839" y="3063982"/>
                    <a:pt x="3346215" y="3046593"/>
                  </a:cubicBezTo>
                  <a:cubicBezTo>
                    <a:pt x="3378591" y="3027962"/>
                    <a:pt x="3408477" y="3006847"/>
                    <a:pt x="3432137" y="2980764"/>
                  </a:cubicBezTo>
                  <a:lnTo>
                    <a:pt x="3433381" y="2980764"/>
                  </a:lnTo>
                  <a:cubicBezTo>
                    <a:pt x="3422175" y="2970827"/>
                    <a:pt x="3413459" y="2968343"/>
                    <a:pt x="3413459" y="2968343"/>
                  </a:cubicBezTo>
                  <a:cubicBezTo>
                    <a:pt x="3405987" y="2964617"/>
                    <a:pt x="3403497" y="2957165"/>
                    <a:pt x="3405987" y="2952196"/>
                  </a:cubicBezTo>
                  <a:cubicBezTo>
                    <a:pt x="3408477" y="2944744"/>
                    <a:pt x="3414703" y="2942260"/>
                    <a:pt x="3422175" y="2943502"/>
                  </a:cubicBezTo>
                  <a:cubicBezTo>
                    <a:pt x="3423421" y="2944744"/>
                    <a:pt x="3470739" y="2962133"/>
                    <a:pt x="3484437" y="3027962"/>
                  </a:cubicBezTo>
                  <a:cubicBezTo>
                    <a:pt x="3486927" y="3034172"/>
                    <a:pt x="3481947" y="3041625"/>
                    <a:pt x="3474475" y="3042867"/>
                  </a:cubicBezTo>
                  <a:lnTo>
                    <a:pt x="3473229" y="3042867"/>
                  </a:lnTo>
                  <a:cubicBezTo>
                    <a:pt x="3467003" y="3042867"/>
                    <a:pt x="3460777" y="3039141"/>
                    <a:pt x="3460777" y="3032930"/>
                  </a:cubicBezTo>
                  <a:cubicBezTo>
                    <a:pt x="3457041" y="3020510"/>
                    <a:pt x="3452061" y="3009331"/>
                    <a:pt x="3448325" y="3000637"/>
                  </a:cubicBezTo>
                  <a:cubicBezTo>
                    <a:pt x="3435873" y="3014299"/>
                    <a:pt x="3422175" y="3026720"/>
                    <a:pt x="3408477" y="3036657"/>
                  </a:cubicBezTo>
                  <a:cubicBezTo>
                    <a:pt x="3392289" y="3049077"/>
                    <a:pt x="3376101" y="3059014"/>
                    <a:pt x="3359913" y="3068950"/>
                  </a:cubicBezTo>
                  <a:cubicBezTo>
                    <a:pt x="3326291" y="3088823"/>
                    <a:pt x="3290179" y="3104970"/>
                    <a:pt x="3254067" y="3116149"/>
                  </a:cubicBezTo>
                  <a:cubicBezTo>
                    <a:pt x="3180597" y="3139748"/>
                    <a:pt x="3102147" y="3147200"/>
                    <a:pt x="3024943" y="3142232"/>
                  </a:cubicBezTo>
                  <a:cubicBezTo>
                    <a:pt x="2947737" y="3136022"/>
                    <a:pt x="2873023" y="3119875"/>
                    <a:pt x="2800799" y="3093792"/>
                  </a:cubicBezTo>
                  <a:cubicBezTo>
                    <a:pt x="2727329" y="3067708"/>
                    <a:pt x="2658841" y="3029204"/>
                    <a:pt x="2595333" y="2989458"/>
                  </a:cubicBezTo>
                  <a:cubicBezTo>
                    <a:pt x="2530581" y="2948470"/>
                    <a:pt x="2469564" y="2904998"/>
                    <a:pt x="2406056" y="2867736"/>
                  </a:cubicBezTo>
                  <a:cubicBezTo>
                    <a:pt x="2373680" y="2849105"/>
                    <a:pt x="2341303" y="2832958"/>
                    <a:pt x="2307682" y="2818054"/>
                  </a:cubicBezTo>
                  <a:cubicBezTo>
                    <a:pt x="2272815" y="2804391"/>
                    <a:pt x="2239194" y="2791970"/>
                    <a:pt x="2203081" y="2784518"/>
                  </a:cubicBezTo>
                  <a:cubicBezTo>
                    <a:pt x="2133348" y="2769613"/>
                    <a:pt x="2058633" y="2770855"/>
                    <a:pt x="1987654" y="2784518"/>
                  </a:cubicBezTo>
                  <a:cubicBezTo>
                    <a:pt x="1951542" y="2790728"/>
                    <a:pt x="1916675" y="2800665"/>
                    <a:pt x="1881809" y="2813085"/>
                  </a:cubicBezTo>
                  <a:cubicBezTo>
                    <a:pt x="1849432" y="2825506"/>
                    <a:pt x="1814566" y="2841653"/>
                    <a:pt x="1784680" y="2859042"/>
                  </a:cubicBezTo>
                  <a:cubicBezTo>
                    <a:pt x="1775963" y="2864010"/>
                    <a:pt x="1766001" y="2864010"/>
                    <a:pt x="1758530" y="2859042"/>
                  </a:cubicBezTo>
                  <a:cubicBezTo>
                    <a:pt x="1719927" y="2832958"/>
                    <a:pt x="1677589" y="2809359"/>
                    <a:pt x="1634005" y="2795696"/>
                  </a:cubicBezTo>
                  <a:cubicBezTo>
                    <a:pt x="1590422" y="2779550"/>
                    <a:pt x="1545593" y="2775823"/>
                    <a:pt x="1502009" y="2785760"/>
                  </a:cubicBezTo>
                  <a:cubicBezTo>
                    <a:pt x="1459671" y="2796938"/>
                    <a:pt x="1419823" y="2821780"/>
                    <a:pt x="1381221" y="2850347"/>
                  </a:cubicBezTo>
                  <a:cubicBezTo>
                    <a:pt x="1342618" y="2877673"/>
                    <a:pt x="1305261" y="2909966"/>
                    <a:pt x="1266659" y="2939776"/>
                  </a:cubicBezTo>
                  <a:cubicBezTo>
                    <a:pt x="1228056" y="2969585"/>
                    <a:pt x="1186963" y="2999395"/>
                    <a:pt x="1143379" y="3024236"/>
                  </a:cubicBezTo>
                  <a:cubicBezTo>
                    <a:pt x="1099796" y="3049077"/>
                    <a:pt x="1053722" y="3068950"/>
                    <a:pt x="1005157" y="3082613"/>
                  </a:cubicBezTo>
                  <a:cubicBezTo>
                    <a:pt x="956593" y="3095034"/>
                    <a:pt x="906783" y="3101244"/>
                    <a:pt x="855728" y="3100002"/>
                  </a:cubicBezTo>
                  <a:cubicBezTo>
                    <a:pt x="830823" y="3098760"/>
                    <a:pt x="805918" y="3097518"/>
                    <a:pt x="781014" y="3091307"/>
                  </a:cubicBezTo>
                  <a:cubicBezTo>
                    <a:pt x="758599" y="3086339"/>
                    <a:pt x="736185" y="3081371"/>
                    <a:pt x="713770" y="3071434"/>
                  </a:cubicBezTo>
                  <a:cubicBezTo>
                    <a:pt x="692601" y="3103728"/>
                    <a:pt x="680149" y="3133538"/>
                    <a:pt x="680149" y="3133538"/>
                  </a:cubicBezTo>
                  <a:cubicBezTo>
                    <a:pt x="677658" y="3138506"/>
                    <a:pt x="672677" y="3140990"/>
                    <a:pt x="668942" y="3140990"/>
                  </a:cubicBezTo>
                  <a:cubicBezTo>
                    <a:pt x="666451" y="3140990"/>
                    <a:pt x="665206" y="3140990"/>
                    <a:pt x="662715" y="3139748"/>
                  </a:cubicBezTo>
                  <a:cubicBezTo>
                    <a:pt x="656489" y="3137264"/>
                    <a:pt x="653999" y="3129811"/>
                    <a:pt x="656489" y="3123601"/>
                  </a:cubicBezTo>
                  <a:cubicBezTo>
                    <a:pt x="658980" y="3119875"/>
                    <a:pt x="700073" y="3026720"/>
                    <a:pt x="758599" y="2985732"/>
                  </a:cubicBezTo>
                  <a:cubicBezTo>
                    <a:pt x="764825" y="2982006"/>
                    <a:pt x="772297" y="2983248"/>
                    <a:pt x="777278" y="2989458"/>
                  </a:cubicBezTo>
                  <a:cubicBezTo>
                    <a:pt x="781014" y="2994426"/>
                    <a:pt x="779768" y="3003121"/>
                    <a:pt x="773542" y="3006847"/>
                  </a:cubicBezTo>
                  <a:cubicBezTo>
                    <a:pt x="757354" y="3018026"/>
                    <a:pt x="742411" y="3034172"/>
                    <a:pt x="728713" y="3050319"/>
                  </a:cubicBezTo>
                  <a:cubicBezTo>
                    <a:pt x="747392" y="3057772"/>
                    <a:pt x="766071" y="3061498"/>
                    <a:pt x="785995" y="3065224"/>
                  </a:cubicBezTo>
                  <a:cubicBezTo>
                    <a:pt x="809654" y="3068950"/>
                    <a:pt x="833314" y="3071434"/>
                    <a:pt x="856973" y="3071434"/>
                  </a:cubicBezTo>
                  <a:cubicBezTo>
                    <a:pt x="904293" y="3072676"/>
                    <a:pt x="951612" y="3065224"/>
                    <a:pt x="996441" y="3051561"/>
                  </a:cubicBezTo>
                  <a:cubicBezTo>
                    <a:pt x="1042515" y="3037899"/>
                    <a:pt x="1086098" y="3019268"/>
                    <a:pt x="1125946" y="2994426"/>
                  </a:cubicBezTo>
                  <a:cubicBezTo>
                    <a:pt x="1165794" y="2969585"/>
                    <a:pt x="1205642" y="2941018"/>
                    <a:pt x="1242999" y="2911208"/>
                  </a:cubicBezTo>
                  <a:cubicBezTo>
                    <a:pt x="1280356" y="2880157"/>
                    <a:pt x="1317713" y="2849105"/>
                    <a:pt x="1357561" y="2818054"/>
                  </a:cubicBezTo>
                  <a:cubicBezTo>
                    <a:pt x="1396164" y="2787002"/>
                    <a:pt x="1439747" y="2758435"/>
                    <a:pt x="1492048" y="2744772"/>
                  </a:cubicBezTo>
                  <a:cubicBezTo>
                    <a:pt x="1543103" y="2731109"/>
                    <a:pt x="1600384" y="2734835"/>
                    <a:pt x="1648948" y="2750982"/>
                  </a:cubicBezTo>
                  <a:cubicBezTo>
                    <a:pt x="1692532" y="2765887"/>
                    <a:pt x="1733625" y="2787002"/>
                    <a:pt x="1772227" y="2810601"/>
                  </a:cubicBezTo>
                  <a:cubicBezTo>
                    <a:pt x="1803358" y="2793212"/>
                    <a:pt x="1834489" y="2779550"/>
                    <a:pt x="1866866" y="2768371"/>
                  </a:cubicBezTo>
                  <a:cubicBezTo>
                    <a:pt x="1902978" y="2755950"/>
                    <a:pt x="1941580" y="2744772"/>
                    <a:pt x="1978938" y="2738562"/>
                  </a:cubicBezTo>
                  <a:cubicBezTo>
                    <a:pt x="2017541" y="2731731"/>
                    <a:pt x="2056766" y="2728315"/>
                    <a:pt x="2095991" y="2728781"/>
                  </a:cubicBezTo>
                  <a:close/>
                  <a:moveTo>
                    <a:pt x="5837737" y="2457042"/>
                  </a:moveTo>
                  <a:cubicBezTo>
                    <a:pt x="5835253" y="2458266"/>
                    <a:pt x="5832769" y="2459489"/>
                    <a:pt x="5831525" y="2460713"/>
                  </a:cubicBezTo>
                  <a:cubicBezTo>
                    <a:pt x="5824071" y="2470501"/>
                    <a:pt x="5819103" y="2481513"/>
                    <a:pt x="5811647" y="2491302"/>
                  </a:cubicBezTo>
                  <a:cubicBezTo>
                    <a:pt x="5725923" y="2516996"/>
                    <a:pt x="5646409" y="2525561"/>
                    <a:pt x="5580561" y="2525561"/>
                  </a:cubicBezTo>
                  <a:cubicBezTo>
                    <a:pt x="5466261" y="2525561"/>
                    <a:pt x="5391717" y="2499866"/>
                    <a:pt x="5390475" y="2499866"/>
                  </a:cubicBezTo>
                  <a:cubicBezTo>
                    <a:pt x="5384263" y="2498643"/>
                    <a:pt x="5380535" y="2491302"/>
                    <a:pt x="5383021" y="2485184"/>
                  </a:cubicBezTo>
                  <a:cubicBezTo>
                    <a:pt x="5385505" y="2477842"/>
                    <a:pt x="5391717" y="2474172"/>
                    <a:pt x="5399171" y="2476619"/>
                  </a:cubicBezTo>
                  <a:cubicBezTo>
                    <a:pt x="5401657" y="2477842"/>
                    <a:pt x="5591743" y="2539020"/>
                    <a:pt x="5834011" y="2458266"/>
                  </a:cubicBezTo>
                  <a:cubicBezTo>
                    <a:pt x="5835253" y="2458266"/>
                    <a:pt x="5836495" y="2458266"/>
                    <a:pt x="5837737" y="2457042"/>
                  </a:cubicBezTo>
                  <a:close/>
                  <a:moveTo>
                    <a:pt x="5607895" y="2256223"/>
                  </a:moveTo>
                  <a:cubicBezTo>
                    <a:pt x="5588159" y="2256223"/>
                    <a:pt x="5570891" y="2273491"/>
                    <a:pt x="5570891" y="2294460"/>
                  </a:cubicBezTo>
                  <a:cubicBezTo>
                    <a:pt x="5570891" y="2314196"/>
                    <a:pt x="5588159" y="2332697"/>
                    <a:pt x="5607895" y="2332697"/>
                  </a:cubicBezTo>
                  <a:cubicBezTo>
                    <a:pt x="5628863" y="2332697"/>
                    <a:pt x="5646131" y="2314196"/>
                    <a:pt x="5646131" y="2294460"/>
                  </a:cubicBezTo>
                  <a:cubicBezTo>
                    <a:pt x="5646131" y="2273491"/>
                    <a:pt x="5628863" y="2256223"/>
                    <a:pt x="5607895" y="2256223"/>
                  </a:cubicBezTo>
                  <a:close/>
                  <a:moveTo>
                    <a:pt x="5607895" y="2231554"/>
                  </a:moveTo>
                  <a:cubicBezTo>
                    <a:pt x="5642431" y="2231554"/>
                    <a:pt x="5670801" y="2259923"/>
                    <a:pt x="5670801" y="2294460"/>
                  </a:cubicBezTo>
                  <a:cubicBezTo>
                    <a:pt x="5670801" y="2328997"/>
                    <a:pt x="5642431" y="2356133"/>
                    <a:pt x="5607895" y="2356133"/>
                  </a:cubicBezTo>
                  <a:cubicBezTo>
                    <a:pt x="5573359" y="2356133"/>
                    <a:pt x="5546221" y="2328997"/>
                    <a:pt x="5546221" y="2294460"/>
                  </a:cubicBezTo>
                  <a:cubicBezTo>
                    <a:pt x="5546221" y="2259923"/>
                    <a:pt x="5573359" y="2231554"/>
                    <a:pt x="5607895" y="2231554"/>
                  </a:cubicBezTo>
                  <a:close/>
                  <a:moveTo>
                    <a:pt x="5117047" y="2076829"/>
                  </a:moveTo>
                  <a:cubicBezTo>
                    <a:pt x="5096077" y="2076829"/>
                    <a:pt x="5080041" y="2092864"/>
                    <a:pt x="5080041" y="2113833"/>
                  </a:cubicBezTo>
                  <a:cubicBezTo>
                    <a:pt x="5080041" y="2134802"/>
                    <a:pt x="5096077" y="2152070"/>
                    <a:pt x="5117047" y="2152070"/>
                  </a:cubicBezTo>
                  <a:cubicBezTo>
                    <a:pt x="5138019" y="2152070"/>
                    <a:pt x="5154055" y="2134802"/>
                    <a:pt x="5154055" y="2113833"/>
                  </a:cubicBezTo>
                  <a:cubicBezTo>
                    <a:pt x="5154055" y="2092864"/>
                    <a:pt x="5138019" y="2076829"/>
                    <a:pt x="5117047" y="2076829"/>
                  </a:cubicBezTo>
                  <a:close/>
                  <a:moveTo>
                    <a:pt x="5117047" y="2052160"/>
                  </a:moveTo>
                  <a:cubicBezTo>
                    <a:pt x="5151587" y="2052160"/>
                    <a:pt x="5179961" y="2079296"/>
                    <a:pt x="5179961" y="2113833"/>
                  </a:cubicBezTo>
                  <a:cubicBezTo>
                    <a:pt x="5179961" y="2149603"/>
                    <a:pt x="5151587" y="2176739"/>
                    <a:pt x="5117047" y="2176739"/>
                  </a:cubicBezTo>
                  <a:cubicBezTo>
                    <a:pt x="5082507" y="2176739"/>
                    <a:pt x="5054135" y="2149603"/>
                    <a:pt x="5054135" y="2113833"/>
                  </a:cubicBezTo>
                  <a:cubicBezTo>
                    <a:pt x="5054135" y="2079296"/>
                    <a:pt x="5082507" y="2052160"/>
                    <a:pt x="5117047" y="2052160"/>
                  </a:cubicBezTo>
                  <a:close/>
                  <a:moveTo>
                    <a:pt x="6329209" y="1731735"/>
                  </a:moveTo>
                  <a:cubicBezTo>
                    <a:pt x="6308241" y="1731735"/>
                    <a:pt x="6292205" y="1747772"/>
                    <a:pt x="6292205" y="1768742"/>
                  </a:cubicBezTo>
                  <a:cubicBezTo>
                    <a:pt x="6292205" y="1789713"/>
                    <a:pt x="6308241" y="1805750"/>
                    <a:pt x="6329209" y="1805750"/>
                  </a:cubicBezTo>
                  <a:cubicBezTo>
                    <a:pt x="6350177" y="1805750"/>
                    <a:pt x="6367445" y="1789713"/>
                    <a:pt x="6367445" y="1768742"/>
                  </a:cubicBezTo>
                  <a:cubicBezTo>
                    <a:pt x="6367445" y="1747772"/>
                    <a:pt x="6350177" y="1731735"/>
                    <a:pt x="6329209" y="1731735"/>
                  </a:cubicBezTo>
                  <a:close/>
                  <a:moveTo>
                    <a:pt x="6329209" y="1705830"/>
                  </a:moveTo>
                  <a:cubicBezTo>
                    <a:pt x="6363745" y="1705830"/>
                    <a:pt x="6392115" y="1734202"/>
                    <a:pt x="6392115" y="1768742"/>
                  </a:cubicBezTo>
                  <a:cubicBezTo>
                    <a:pt x="6392115" y="1803283"/>
                    <a:pt x="6363745" y="1831655"/>
                    <a:pt x="6329209" y="1831655"/>
                  </a:cubicBezTo>
                  <a:cubicBezTo>
                    <a:pt x="6294673" y="1831655"/>
                    <a:pt x="6267537" y="1803283"/>
                    <a:pt x="6267537" y="1768742"/>
                  </a:cubicBezTo>
                  <a:cubicBezTo>
                    <a:pt x="6267537" y="1734202"/>
                    <a:pt x="6294673" y="1705830"/>
                    <a:pt x="6329209" y="1705830"/>
                  </a:cubicBezTo>
                  <a:close/>
                  <a:moveTo>
                    <a:pt x="5411053" y="1397869"/>
                  </a:moveTo>
                  <a:cubicBezTo>
                    <a:pt x="5390083" y="1397869"/>
                    <a:pt x="5374047" y="1415137"/>
                    <a:pt x="5374047" y="1436106"/>
                  </a:cubicBezTo>
                  <a:cubicBezTo>
                    <a:pt x="5374047" y="1455842"/>
                    <a:pt x="5390083" y="1473110"/>
                    <a:pt x="5411053" y="1473110"/>
                  </a:cubicBezTo>
                  <a:cubicBezTo>
                    <a:pt x="5432025" y="1473110"/>
                    <a:pt x="5448061" y="1455842"/>
                    <a:pt x="5448061" y="1436106"/>
                  </a:cubicBezTo>
                  <a:cubicBezTo>
                    <a:pt x="5448061" y="1415137"/>
                    <a:pt x="5432025" y="1397869"/>
                    <a:pt x="5411053" y="1397869"/>
                  </a:cubicBezTo>
                  <a:close/>
                  <a:moveTo>
                    <a:pt x="5411053" y="1373200"/>
                  </a:moveTo>
                  <a:cubicBezTo>
                    <a:pt x="5445593" y="1373200"/>
                    <a:pt x="5473965" y="1401569"/>
                    <a:pt x="5473965" y="1436106"/>
                  </a:cubicBezTo>
                  <a:cubicBezTo>
                    <a:pt x="5473965" y="1470643"/>
                    <a:pt x="5445593" y="1497779"/>
                    <a:pt x="5411053" y="1497779"/>
                  </a:cubicBezTo>
                  <a:cubicBezTo>
                    <a:pt x="5376513" y="1497779"/>
                    <a:pt x="5348141" y="1470643"/>
                    <a:pt x="5348141" y="1436106"/>
                  </a:cubicBezTo>
                  <a:cubicBezTo>
                    <a:pt x="5348141" y="1401569"/>
                    <a:pt x="5376513" y="1373200"/>
                    <a:pt x="5411053" y="1373200"/>
                  </a:cubicBezTo>
                  <a:close/>
                  <a:moveTo>
                    <a:pt x="6503613" y="1265806"/>
                  </a:moveTo>
                  <a:cubicBezTo>
                    <a:pt x="6482643" y="1265806"/>
                    <a:pt x="6465373" y="1281841"/>
                    <a:pt x="6465373" y="1302810"/>
                  </a:cubicBezTo>
                  <a:cubicBezTo>
                    <a:pt x="6465373" y="1323779"/>
                    <a:pt x="6482643" y="1339814"/>
                    <a:pt x="6503613" y="1339814"/>
                  </a:cubicBezTo>
                  <a:cubicBezTo>
                    <a:pt x="6523351" y="1339814"/>
                    <a:pt x="6540621" y="1323779"/>
                    <a:pt x="6540621" y="1302810"/>
                  </a:cubicBezTo>
                  <a:cubicBezTo>
                    <a:pt x="6540621" y="1281841"/>
                    <a:pt x="6523351" y="1265806"/>
                    <a:pt x="6503613" y="1265806"/>
                  </a:cubicBezTo>
                  <a:close/>
                  <a:moveTo>
                    <a:pt x="6503613" y="1239904"/>
                  </a:moveTo>
                  <a:cubicBezTo>
                    <a:pt x="6538153" y="1239904"/>
                    <a:pt x="6566525" y="1267040"/>
                    <a:pt x="6566525" y="1302810"/>
                  </a:cubicBezTo>
                  <a:cubicBezTo>
                    <a:pt x="6566525" y="1337347"/>
                    <a:pt x="6538153" y="1364483"/>
                    <a:pt x="6503613" y="1364483"/>
                  </a:cubicBezTo>
                  <a:cubicBezTo>
                    <a:pt x="6469073" y="1364483"/>
                    <a:pt x="6440701" y="1337347"/>
                    <a:pt x="6440701" y="1302810"/>
                  </a:cubicBezTo>
                  <a:cubicBezTo>
                    <a:pt x="6440701" y="1267040"/>
                    <a:pt x="6469073" y="1239904"/>
                    <a:pt x="6503613" y="1239904"/>
                  </a:cubicBezTo>
                  <a:close/>
                  <a:moveTo>
                    <a:pt x="5184311" y="1214731"/>
                  </a:moveTo>
                  <a:cubicBezTo>
                    <a:pt x="5163341" y="1214731"/>
                    <a:pt x="5146073" y="1230767"/>
                    <a:pt x="5146073" y="1251738"/>
                  </a:cubicBezTo>
                  <a:cubicBezTo>
                    <a:pt x="5146073" y="1272709"/>
                    <a:pt x="5163341" y="1289979"/>
                    <a:pt x="5184311" y="1289979"/>
                  </a:cubicBezTo>
                  <a:cubicBezTo>
                    <a:pt x="5205279" y="1289979"/>
                    <a:pt x="5221313" y="1272709"/>
                    <a:pt x="5221313" y="1251738"/>
                  </a:cubicBezTo>
                  <a:cubicBezTo>
                    <a:pt x="5221313" y="1230767"/>
                    <a:pt x="5205279" y="1214731"/>
                    <a:pt x="5184311" y="1214731"/>
                  </a:cubicBezTo>
                  <a:close/>
                  <a:moveTo>
                    <a:pt x="5184311" y="1188826"/>
                  </a:moveTo>
                  <a:cubicBezTo>
                    <a:pt x="5218847" y="1188826"/>
                    <a:pt x="5245983" y="1217198"/>
                    <a:pt x="5245983" y="1251738"/>
                  </a:cubicBezTo>
                  <a:cubicBezTo>
                    <a:pt x="5245983" y="1286278"/>
                    <a:pt x="5218847" y="1314651"/>
                    <a:pt x="5184311" y="1314651"/>
                  </a:cubicBezTo>
                  <a:cubicBezTo>
                    <a:pt x="5148541" y="1314651"/>
                    <a:pt x="5121405" y="1286278"/>
                    <a:pt x="5121405" y="1251738"/>
                  </a:cubicBezTo>
                  <a:cubicBezTo>
                    <a:pt x="5121405" y="1217198"/>
                    <a:pt x="5148541" y="1188826"/>
                    <a:pt x="5184311" y="1188826"/>
                  </a:cubicBezTo>
                  <a:close/>
                  <a:moveTo>
                    <a:pt x="5481441" y="1095392"/>
                  </a:moveTo>
                  <a:cubicBezTo>
                    <a:pt x="5399241" y="1196260"/>
                    <a:pt x="5323267" y="1303355"/>
                    <a:pt x="5256013" y="1415432"/>
                  </a:cubicBezTo>
                  <a:cubicBezTo>
                    <a:pt x="5219893" y="1476451"/>
                    <a:pt x="5185021" y="1538716"/>
                    <a:pt x="5153883" y="1602226"/>
                  </a:cubicBezTo>
                  <a:cubicBezTo>
                    <a:pt x="5137693" y="1633358"/>
                    <a:pt x="5122747" y="1665735"/>
                    <a:pt x="5107801" y="1698113"/>
                  </a:cubicBezTo>
                  <a:cubicBezTo>
                    <a:pt x="5094101" y="1730490"/>
                    <a:pt x="5080401" y="1762868"/>
                    <a:pt x="5066701" y="1796491"/>
                  </a:cubicBezTo>
                  <a:cubicBezTo>
                    <a:pt x="5013145" y="1927246"/>
                    <a:pt x="4972045" y="2062983"/>
                    <a:pt x="4940909" y="2202456"/>
                  </a:cubicBezTo>
                  <a:cubicBezTo>
                    <a:pt x="4925963" y="2270947"/>
                    <a:pt x="4913509" y="2340683"/>
                    <a:pt x="4904791" y="2411665"/>
                  </a:cubicBezTo>
                  <a:cubicBezTo>
                    <a:pt x="4896073" y="2481401"/>
                    <a:pt x="4889845" y="2552383"/>
                    <a:pt x="4889845" y="2620874"/>
                  </a:cubicBezTo>
                  <a:lnTo>
                    <a:pt x="4889845" y="2622119"/>
                  </a:lnTo>
                  <a:cubicBezTo>
                    <a:pt x="4889845" y="2625855"/>
                    <a:pt x="4889845" y="2629591"/>
                    <a:pt x="4887353" y="2633327"/>
                  </a:cubicBezTo>
                  <a:cubicBezTo>
                    <a:pt x="4781489" y="2822611"/>
                    <a:pt x="4653207" y="3000688"/>
                    <a:pt x="4509977" y="3163821"/>
                  </a:cubicBezTo>
                  <a:cubicBezTo>
                    <a:pt x="4365505" y="3326954"/>
                    <a:pt x="4204839" y="3473898"/>
                    <a:pt x="4031719" y="3605899"/>
                  </a:cubicBezTo>
                  <a:cubicBezTo>
                    <a:pt x="3858599" y="3737900"/>
                    <a:pt x="3673025" y="3853712"/>
                    <a:pt x="3481223" y="3954580"/>
                  </a:cubicBezTo>
                  <a:cubicBezTo>
                    <a:pt x="3385323" y="4004392"/>
                    <a:pt x="3286931" y="4051713"/>
                    <a:pt x="3186049" y="4092808"/>
                  </a:cubicBezTo>
                  <a:cubicBezTo>
                    <a:pt x="3085165" y="4135148"/>
                    <a:pt x="2984283" y="4173752"/>
                    <a:pt x="2878419" y="4203639"/>
                  </a:cubicBezTo>
                  <a:cubicBezTo>
                    <a:pt x="2872191" y="4206129"/>
                    <a:pt x="2865963" y="4204884"/>
                    <a:pt x="2860981" y="4202394"/>
                  </a:cubicBezTo>
                  <a:cubicBezTo>
                    <a:pt x="2818635" y="4179978"/>
                    <a:pt x="2775045" y="4161299"/>
                    <a:pt x="2730207" y="4142620"/>
                  </a:cubicBezTo>
                  <a:cubicBezTo>
                    <a:pt x="2685371" y="4123940"/>
                    <a:pt x="2640534" y="4107751"/>
                    <a:pt x="2594452" y="4092808"/>
                  </a:cubicBezTo>
                  <a:cubicBezTo>
                    <a:pt x="2503533" y="4061676"/>
                    <a:pt x="2410123" y="4036770"/>
                    <a:pt x="2316713" y="4015600"/>
                  </a:cubicBezTo>
                  <a:cubicBezTo>
                    <a:pt x="2127403" y="3973260"/>
                    <a:pt x="1934355" y="3952090"/>
                    <a:pt x="1741308" y="3950844"/>
                  </a:cubicBezTo>
                  <a:cubicBezTo>
                    <a:pt x="1548261" y="3949599"/>
                    <a:pt x="1353969" y="3967034"/>
                    <a:pt x="1162167" y="3994430"/>
                  </a:cubicBezTo>
                  <a:cubicBezTo>
                    <a:pt x="1022675" y="4016845"/>
                    <a:pt x="881937" y="4042996"/>
                    <a:pt x="743691" y="4076619"/>
                  </a:cubicBezTo>
                  <a:cubicBezTo>
                    <a:pt x="738709" y="4069147"/>
                    <a:pt x="732481" y="4060430"/>
                    <a:pt x="726254" y="4052958"/>
                  </a:cubicBezTo>
                  <a:cubicBezTo>
                    <a:pt x="869483" y="4016845"/>
                    <a:pt x="1012711" y="3988203"/>
                    <a:pt x="1157185" y="3964543"/>
                  </a:cubicBezTo>
                  <a:cubicBezTo>
                    <a:pt x="1350232" y="3934656"/>
                    <a:pt x="1545770" y="3914731"/>
                    <a:pt x="1741308" y="3913486"/>
                  </a:cubicBezTo>
                  <a:cubicBezTo>
                    <a:pt x="1936846" y="3913486"/>
                    <a:pt x="2133630" y="3933410"/>
                    <a:pt x="2324186" y="3973260"/>
                  </a:cubicBezTo>
                  <a:cubicBezTo>
                    <a:pt x="2421333" y="3994430"/>
                    <a:pt x="2515988" y="4019336"/>
                    <a:pt x="2608152" y="4049222"/>
                  </a:cubicBezTo>
                  <a:cubicBezTo>
                    <a:pt x="2656725" y="4064166"/>
                    <a:pt x="2701562" y="4080355"/>
                    <a:pt x="2747645" y="4099034"/>
                  </a:cubicBezTo>
                  <a:cubicBezTo>
                    <a:pt x="2789991" y="4116468"/>
                    <a:pt x="2832337" y="4133902"/>
                    <a:pt x="2873437" y="4155072"/>
                  </a:cubicBezTo>
                  <a:cubicBezTo>
                    <a:pt x="2973073" y="4126431"/>
                    <a:pt x="3071465" y="4089072"/>
                    <a:pt x="3167367" y="4050468"/>
                  </a:cubicBezTo>
                  <a:cubicBezTo>
                    <a:pt x="3267003" y="4008128"/>
                    <a:pt x="3364149" y="3963298"/>
                    <a:pt x="3460051" y="3913486"/>
                  </a:cubicBezTo>
                  <a:cubicBezTo>
                    <a:pt x="3650607" y="3815108"/>
                    <a:pt x="3832445" y="3699296"/>
                    <a:pt x="4003073" y="3569786"/>
                  </a:cubicBezTo>
                  <a:cubicBezTo>
                    <a:pt x="4174947" y="3440275"/>
                    <a:pt x="4334367" y="3294576"/>
                    <a:pt x="4476351" y="3133934"/>
                  </a:cubicBezTo>
                  <a:cubicBezTo>
                    <a:pt x="4618333" y="2975782"/>
                    <a:pt x="4742881" y="2800196"/>
                    <a:pt x="4847499" y="2615892"/>
                  </a:cubicBezTo>
                  <a:cubicBezTo>
                    <a:pt x="4847499" y="2543666"/>
                    <a:pt x="4854973" y="2475175"/>
                    <a:pt x="4863691" y="2405438"/>
                  </a:cubicBezTo>
                  <a:cubicBezTo>
                    <a:pt x="4873653" y="2334457"/>
                    <a:pt x="4887353" y="2263475"/>
                    <a:pt x="4903545" y="2192494"/>
                  </a:cubicBezTo>
                  <a:cubicBezTo>
                    <a:pt x="4935927" y="2054266"/>
                    <a:pt x="4979519" y="1916039"/>
                    <a:pt x="5034319" y="1782793"/>
                  </a:cubicBezTo>
                  <a:cubicBezTo>
                    <a:pt x="5048019" y="1750415"/>
                    <a:pt x="5064209" y="1716792"/>
                    <a:pt x="5077909" y="1684415"/>
                  </a:cubicBezTo>
                  <a:cubicBezTo>
                    <a:pt x="5094101" y="1652037"/>
                    <a:pt x="5109047" y="1619660"/>
                    <a:pt x="5125237" y="1587282"/>
                  </a:cubicBezTo>
                  <a:cubicBezTo>
                    <a:pt x="5157621" y="1523772"/>
                    <a:pt x="5193739" y="1461508"/>
                    <a:pt x="5231103" y="1399243"/>
                  </a:cubicBezTo>
                  <a:cubicBezTo>
                    <a:pt x="5285903" y="1310827"/>
                    <a:pt x="5345685" y="1224902"/>
                    <a:pt x="5409205" y="1142713"/>
                  </a:cubicBezTo>
                  <a:cubicBezTo>
                    <a:pt x="5419167" y="1146449"/>
                    <a:pt x="5426641" y="1148939"/>
                    <a:pt x="5432869" y="1150185"/>
                  </a:cubicBezTo>
                  <a:cubicBezTo>
                    <a:pt x="5447813" y="1131505"/>
                    <a:pt x="5464005" y="1112826"/>
                    <a:pt x="5481441" y="1095392"/>
                  </a:cubicBezTo>
                  <a:close/>
                  <a:moveTo>
                    <a:pt x="6077289" y="1065491"/>
                  </a:moveTo>
                  <a:cubicBezTo>
                    <a:pt x="6112103" y="1060514"/>
                    <a:pt x="6148163" y="1069223"/>
                    <a:pt x="6175517" y="1089129"/>
                  </a:cubicBezTo>
                  <a:cubicBezTo>
                    <a:pt x="6205359" y="1109035"/>
                    <a:pt x="6224009" y="1137650"/>
                    <a:pt x="6236445" y="1166265"/>
                  </a:cubicBezTo>
                  <a:cubicBezTo>
                    <a:pt x="6250121" y="1194880"/>
                    <a:pt x="6257581" y="1225983"/>
                    <a:pt x="6261313" y="1257086"/>
                  </a:cubicBezTo>
                  <a:cubicBezTo>
                    <a:pt x="6263799" y="1288189"/>
                    <a:pt x="6265043" y="1319292"/>
                    <a:pt x="6261313" y="1350395"/>
                  </a:cubicBezTo>
                  <a:cubicBezTo>
                    <a:pt x="6257581" y="1381498"/>
                    <a:pt x="6250121" y="1410113"/>
                    <a:pt x="6241417" y="1439972"/>
                  </a:cubicBezTo>
                  <a:cubicBezTo>
                    <a:pt x="6236445" y="1453657"/>
                    <a:pt x="6231471" y="1468587"/>
                    <a:pt x="6226497" y="1482272"/>
                  </a:cubicBezTo>
                  <a:cubicBezTo>
                    <a:pt x="6219037" y="1497201"/>
                    <a:pt x="6212819" y="1510887"/>
                    <a:pt x="6206603" y="1524572"/>
                  </a:cubicBezTo>
                  <a:cubicBezTo>
                    <a:pt x="6199141" y="1537013"/>
                    <a:pt x="6191681" y="1549455"/>
                    <a:pt x="6184221" y="1563140"/>
                  </a:cubicBezTo>
                  <a:lnTo>
                    <a:pt x="6158109" y="1600464"/>
                  </a:lnTo>
                  <a:cubicBezTo>
                    <a:pt x="6153135" y="1606684"/>
                    <a:pt x="6145675" y="1607928"/>
                    <a:pt x="6139459" y="1602952"/>
                  </a:cubicBezTo>
                  <a:cubicBezTo>
                    <a:pt x="6134485" y="1599219"/>
                    <a:pt x="6133241" y="1591755"/>
                    <a:pt x="6136971" y="1586778"/>
                  </a:cubicBezTo>
                  <a:lnTo>
                    <a:pt x="6136971" y="1585534"/>
                  </a:lnTo>
                  <a:cubicBezTo>
                    <a:pt x="6168057" y="1537013"/>
                    <a:pt x="6192925" y="1484760"/>
                    <a:pt x="6207845" y="1430019"/>
                  </a:cubicBezTo>
                  <a:cubicBezTo>
                    <a:pt x="6222767" y="1375278"/>
                    <a:pt x="6227741" y="1318048"/>
                    <a:pt x="6221523" y="1262062"/>
                  </a:cubicBezTo>
                  <a:cubicBezTo>
                    <a:pt x="6217793" y="1234691"/>
                    <a:pt x="6210333" y="1207321"/>
                    <a:pt x="6199141" y="1182438"/>
                  </a:cubicBezTo>
                  <a:cubicBezTo>
                    <a:pt x="6189195" y="1158800"/>
                    <a:pt x="6173031" y="1136406"/>
                    <a:pt x="6153135" y="1122720"/>
                  </a:cubicBezTo>
                  <a:cubicBezTo>
                    <a:pt x="6131997" y="1109035"/>
                    <a:pt x="6107129" y="1102815"/>
                    <a:pt x="6083505" y="1106547"/>
                  </a:cubicBezTo>
                  <a:cubicBezTo>
                    <a:pt x="6059881" y="1110279"/>
                    <a:pt x="6036255" y="1122720"/>
                    <a:pt x="6017605" y="1142626"/>
                  </a:cubicBezTo>
                  <a:cubicBezTo>
                    <a:pt x="5998953" y="1160044"/>
                    <a:pt x="5985277" y="1183682"/>
                    <a:pt x="5977815" y="1208565"/>
                  </a:cubicBezTo>
                  <a:cubicBezTo>
                    <a:pt x="5971599" y="1238424"/>
                    <a:pt x="5956677" y="1269527"/>
                    <a:pt x="5935539" y="1294409"/>
                  </a:cubicBezTo>
                  <a:cubicBezTo>
                    <a:pt x="5915645" y="1319292"/>
                    <a:pt x="5888291" y="1337954"/>
                    <a:pt x="5862179" y="1352883"/>
                  </a:cubicBezTo>
                  <a:cubicBezTo>
                    <a:pt x="5836067" y="1369057"/>
                    <a:pt x="5808713" y="1381498"/>
                    <a:pt x="5781357" y="1392695"/>
                  </a:cubicBezTo>
                  <a:lnTo>
                    <a:pt x="5770167" y="1396428"/>
                  </a:lnTo>
                  <a:cubicBezTo>
                    <a:pt x="5767679" y="1398916"/>
                    <a:pt x="5763949" y="1400160"/>
                    <a:pt x="5761463" y="1401404"/>
                  </a:cubicBezTo>
                  <a:cubicBezTo>
                    <a:pt x="5755245" y="1403892"/>
                    <a:pt x="5750273" y="1406381"/>
                    <a:pt x="5745299" y="1410113"/>
                  </a:cubicBezTo>
                  <a:cubicBezTo>
                    <a:pt x="5734107" y="1418822"/>
                    <a:pt x="5724161" y="1427531"/>
                    <a:pt x="5716701" y="1438728"/>
                  </a:cubicBezTo>
                  <a:cubicBezTo>
                    <a:pt x="5699293" y="1459878"/>
                    <a:pt x="5685615" y="1484760"/>
                    <a:pt x="5675667" y="1512131"/>
                  </a:cubicBezTo>
                  <a:cubicBezTo>
                    <a:pt x="5664477" y="1538880"/>
                    <a:pt x="5655463" y="1566561"/>
                    <a:pt x="5648157" y="1594710"/>
                  </a:cubicBezTo>
                  <a:lnTo>
                    <a:pt x="5634741" y="1661107"/>
                  </a:lnTo>
                  <a:lnTo>
                    <a:pt x="5618471" y="1673867"/>
                  </a:lnTo>
                  <a:lnTo>
                    <a:pt x="5617227" y="1673867"/>
                  </a:lnTo>
                  <a:lnTo>
                    <a:pt x="5630905" y="1680087"/>
                  </a:lnTo>
                  <a:lnTo>
                    <a:pt x="5634741" y="1661107"/>
                  </a:lnTo>
                  <a:lnTo>
                    <a:pt x="5689655" y="1618037"/>
                  </a:lnTo>
                  <a:cubicBezTo>
                    <a:pt x="5716389" y="1603263"/>
                    <a:pt x="5745919" y="1592999"/>
                    <a:pt x="5777627" y="1589266"/>
                  </a:cubicBezTo>
                  <a:cubicBezTo>
                    <a:pt x="5809955" y="1585534"/>
                    <a:pt x="5843527" y="1589266"/>
                    <a:pt x="5874613" y="1604196"/>
                  </a:cubicBezTo>
                  <a:cubicBezTo>
                    <a:pt x="5889533" y="1612905"/>
                    <a:pt x="5903211" y="1624102"/>
                    <a:pt x="5914401" y="1639031"/>
                  </a:cubicBezTo>
                  <a:cubicBezTo>
                    <a:pt x="5925593" y="1652717"/>
                    <a:pt x="5933053" y="1668890"/>
                    <a:pt x="5935539" y="1686308"/>
                  </a:cubicBezTo>
                  <a:cubicBezTo>
                    <a:pt x="5939269" y="1703726"/>
                    <a:pt x="5940513" y="1719899"/>
                    <a:pt x="5938027" y="1737317"/>
                  </a:cubicBezTo>
                  <a:cubicBezTo>
                    <a:pt x="5935539" y="1753491"/>
                    <a:pt x="5933053" y="1768420"/>
                    <a:pt x="5929323" y="1783350"/>
                  </a:cubicBezTo>
                  <a:cubicBezTo>
                    <a:pt x="5919375" y="1814453"/>
                    <a:pt x="5905699" y="1841823"/>
                    <a:pt x="5888291" y="1866706"/>
                  </a:cubicBezTo>
                  <a:cubicBezTo>
                    <a:pt x="5852231" y="1917715"/>
                    <a:pt x="5807469" y="1958771"/>
                    <a:pt x="5755245" y="1989874"/>
                  </a:cubicBezTo>
                  <a:cubicBezTo>
                    <a:pt x="5749029" y="1993606"/>
                    <a:pt x="5741569" y="1992362"/>
                    <a:pt x="5737839" y="1986141"/>
                  </a:cubicBezTo>
                  <a:cubicBezTo>
                    <a:pt x="5734107" y="1981165"/>
                    <a:pt x="5735351" y="1972456"/>
                    <a:pt x="5740325" y="1968724"/>
                  </a:cubicBezTo>
                  <a:lnTo>
                    <a:pt x="5741569" y="1968724"/>
                  </a:lnTo>
                  <a:cubicBezTo>
                    <a:pt x="5762707" y="1951306"/>
                    <a:pt x="5783845" y="1931400"/>
                    <a:pt x="5802495" y="1911494"/>
                  </a:cubicBezTo>
                  <a:cubicBezTo>
                    <a:pt x="5821147" y="1890344"/>
                    <a:pt x="5839797" y="1867950"/>
                    <a:pt x="5853475" y="1845556"/>
                  </a:cubicBezTo>
                  <a:cubicBezTo>
                    <a:pt x="5868395" y="1821917"/>
                    <a:pt x="5879587" y="1797035"/>
                    <a:pt x="5887047" y="1770908"/>
                  </a:cubicBezTo>
                  <a:cubicBezTo>
                    <a:pt x="5890777" y="1758467"/>
                    <a:pt x="5892021" y="1746026"/>
                    <a:pt x="5894507" y="1732340"/>
                  </a:cubicBezTo>
                  <a:cubicBezTo>
                    <a:pt x="5896995" y="1719899"/>
                    <a:pt x="5895751" y="1707458"/>
                    <a:pt x="5893263" y="1696261"/>
                  </a:cubicBezTo>
                  <a:cubicBezTo>
                    <a:pt x="5888291" y="1672623"/>
                    <a:pt x="5874613" y="1653961"/>
                    <a:pt x="5853475" y="1641520"/>
                  </a:cubicBezTo>
                  <a:cubicBezTo>
                    <a:pt x="5833581" y="1629078"/>
                    <a:pt x="5807469" y="1625346"/>
                    <a:pt x="5781357" y="1625346"/>
                  </a:cubicBezTo>
                  <a:cubicBezTo>
                    <a:pt x="5727891" y="1629078"/>
                    <a:pt x="5674425" y="1651473"/>
                    <a:pt x="5628419" y="1685064"/>
                  </a:cubicBezTo>
                  <a:cubicBezTo>
                    <a:pt x="5624689" y="1688796"/>
                    <a:pt x="5619715" y="1688796"/>
                    <a:pt x="5617227" y="1683820"/>
                  </a:cubicBezTo>
                  <a:cubicBezTo>
                    <a:pt x="5614741" y="1682576"/>
                    <a:pt x="5614741" y="1681332"/>
                    <a:pt x="5614741" y="1678843"/>
                  </a:cubicBezTo>
                  <a:cubicBezTo>
                    <a:pt x="5619715" y="1619125"/>
                    <a:pt x="5630905" y="1559408"/>
                    <a:pt x="5652043" y="1502178"/>
                  </a:cubicBezTo>
                  <a:cubicBezTo>
                    <a:pt x="5661991" y="1474807"/>
                    <a:pt x="5674425" y="1446192"/>
                    <a:pt x="5693075" y="1420066"/>
                  </a:cubicBezTo>
                  <a:cubicBezTo>
                    <a:pt x="5703023" y="1408869"/>
                    <a:pt x="5714213" y="1396428"/>
                    <a:pt x="5726647" y="1386475"/>
                  </a:cubicBezTo>
                  <a:cubicBezTo>
                    <a:pt x="5734107" y="1381498"/>
                    <a:pt x="5740325" y="1376522"/>
                    <a:pt x="5747785" y="1372789"/>
                  </a:cubicBezTo>
                  <a:cubicBezTo>
                    <a:pt x="5751515" y="1371545"/>
                    <a:pt x="5755245" y="1369057"/>
                    <a:pt x="5758977" y="1367813"/>
                  </a:cubicBezTo>
                  <a:lnTo>
                    <a:pt x="5768923" y="1362836"/>
                  </a:lnTo>
                  <a:cubicBezTo>
                    <a:pt x="5821147" y="1339198"/>
                    <a:pt x="5873369" y="1311827"/>
                    <a:pt x="5908185" y="1270771"/>
                  </a:cubicBezTo>
                  <a:cubicBezTo>
                    <a:pt x="5915645" y="1259574"/>
                    <a:pt x="5924349" y="1249621"/>
                    <a:pt x="5929323" y="1237180"/>
                  </a:cubicBezTo>
                  <a:cubicBezTo>
                    <a:pt x="5931809" y="1230959"/>
                    <a:pt x="5934297" y="1224738"/>
                    <a:pt x="5936783" y="1218518"/>
                  </a:cubicBezTo>
                  <a:cubicBezTo>
                    <a:pt x="5938027" y="1216030"/>
                    <a:pt x="5938027" y="1212297"/>
                    <a:pt x="5939269" y="1208565"/>
                  </a:cubicBezTo>
                  <a:lnTo>
                    <a:pt x="5941757" y="1198612"/>
                  </a:lnTo>
                  <a:cubicBezTo>
                    <a:pt x="5950461" y="1166265"/>
                    <a:pt x="5966625" y="1137650"/>
                    <a:pt x="5990249" y="1114012"/>
                  </a:cubicBezTo>
                  <a:cubicBezTo>
                    <a:pt x="6012631" y="1090373"/>
                    <a:pt x="6042473" y="1071711"/>
                    <a:pt x="6077289" y="1065491"/>
                  </a:cubicBezTo>
                  <a:close/>
                  <a:moveTo>
                    <a:pt x="6333783" y="1009429"/>
                  </a:moveTo>
                  <a:cubicBezTo>
                    <a:pt x="6339995" y="1005696"/>
                    <a:pt x="6346207" y="1006941"/>
                    <a:pt x="6351177" y="1011918"/>
                  </a:cubicBezTo>
                  <a:cubicBezTo>
                    <a:pt x="6415791" y="1099024"/>
                    <a:pt x="6429459" y="1209774"/>
                    <a:pt x="6415791" y="1313057"/>
                  </a:cubicBezTo>
                  <a:cubicBezTo>
                    <a:pt x="6413307" y="1325501"/>
                    <a:pt x="6412063" y="1339189"/>
                    <a:pt x="6409579" y="1351633"/>
                  </a:cubicBezTo>
                  <a:lnTo>
                    <a:pt x="6400881" y="1388964"/>
                  </a:lnTo>
                  <a:cubicBezTo>
                    <a:pt x="6397153" y="1402652"/>
                    <a:pt x="6392183" y="1413851"/>
                    <a:pt x="6389697" y="1426295"/>
                  </a:cubicBezTo>
                  <a:cubicBezTo>
                    <a:pt x="6384727" y="1439983"/>
                    <a:pt x="6380999" y="1451183"/>
                    <a:pt x="6376029" y="1462382"/>
                  </a:cubicBezTo>
                  <a:cubicBezTo>
                    <a:pt x="6357391" y="1510913"/>
                    <a:pt x="6336267" y="1556954"/>
                    <a:pt x="6313901" y="1602996"/>
                  </a:cubicBezTo>
                  <a:cubicBezTo>
                    <a:pt x="6269169" y="1693836"/>
                    <a:pt x="6215739" y="1780942"/>
                    <a:pt x="6157337" y="1864315"/>
                  </a:cubicBezTo>
                  <a:cubicBezTo>
                    <a:pt x="6098937" y="1947688"/>
                    <a:pt x="6035567" y="2027328"/>
                    <a:pt x="5961013" y="2097013"/>
                  </a:cubicBezTo>
                  <a:cubicBezTo>
                    <a:pt x="5957285" y="2103235"/>
                    <a:pt x="5948587" y="2103235"/>
                    <a:pt x="5943617" y="2097013"/>
                  </a:cubicBezTo>
                  <a:cubicBezTo>
                    <a:pt x="5938647" y="2092035"/>
                    <a:pt x="5939889" y="2084569"/>
                    <a:pt x="5943617" y="2079592"/>
                  </a:cubicBezTo>
                  <a:cubicBezTo>
                    <a:pt x="6014443" y="2009907"/>
                    <a:pt x="6074085" y="1929022"/>
                    <a:pt x="6131243" y="1846894"/>
                  </a:cubicBezTo>
                  <a:cubicBezTo>
                    <a:pt x="6159823" y="1805829"/>
                    <a:pt x="6185917" y="1762276"/>
                    <a:pt x="6212011" y="1718723"/>
                  </a:cubicBezTo>
                  <a:cubicBezTo>
                    <a:pt x="6236861" y="1676414"/>
                    <a:pt x="6260471" y="1631617"/>
                    <a:pt x="6282837" y="1588064"/>
                  </a:cubicBezTo>
                  <a:cubicBezTo>
                    <a:pt x="6305203" y="1542022"/>
                    <a:pt x="6325085" y="1497224"/>
                    <a:pt x="6342481" y="1449938"/>
                  </a:cubicBezTo>
                  <a:cubicBezTo>
                    <a:pt x="6346207" y="1438739"/>
                    <a:pt x="6351177" y="1427540"/>
                    <a:pt x="6354905" y="1415096"/>
                  </a:cubicBezTo>
                  <a:cubicBezTo>
                    <a:pt x="6357391" y="1403896"/>
                    <a:pt x="6362361" y="1391453"/>
                    <a:pt x="6364847" y="1380253"/>
                  </a:cubicBezTo>
                  <a:lnTo>
                    <a:pt x="6373545" y="1344166"/>
                  </a:lnTo>
                  <a:cubicBezTo>
                    <a:pt x="6376029" y="1331722"/>
                    <a:pt x="6377271" y="1319279"/>
                    <a:pt x="6379757" y="1308079"/>
                  </a:cubicBezTo>
                  <a:cubicBezTo>
                    <a:pt x="6385969" y="1259549"/>
                    <a:pt x="6387213" y="1211018"/>
                    <a:pt x="6378515" y="1162488"/>
                  </a:cubicBezTo>
                  <a:cubicBezTo>
                    <a:pt x="6374787" y="1138844"/>
                    <a:pt x="6369817" y="1115201"/>
                    <a:pt x="6361119" y="1091558"/>
                  </a:cubicBezTo>
                  <a:cubicBezTo>
                    <a:pt x="6353663" y="1070404"/>
                    <a:pt x="6343723" y="1046761"/>
                    <a:pt x="6331297" y="1028095"/>
                  </a:cubicBezTo>
                  <a:lnTo>
                    <a:pt x="6330055" y="1026851"/>
                  </a:lnTo>
                  <a:cubicBezTo>
                    <a:pt x="6326327" y="1020629"/>
                    <a:pt x="6328811" y="1013163"/>
                    <a:pt x="6333783" y="1009429"/>
                  </a:cubicBezTo>
                  <a:close/>
                  <a:moveTo>
                    <a:pt x="6390253" y="880871"/>
                  </a:moveTo>
                  <a:cubicBezTo>
                    <a:pt x="6370517" y="880871"/>
                    <a:pt x="6353249" y="898141"/>
                    <a:pt x="6353249" y="919112"/>
                  </a:cubicBezTo>
                  <a:cubicBezTo>
                    <a:pt x="6353249" y="938850"/>
                    <a:pt x="6370517" y="957353"/>
                    <a:pt x="6390253" y="957353"/>
                  </a:cubicBezTo>
                  <a:cubicBezTo>
                    <a:pt x="6411221" y="957353"/>
                    <a:pt x="6428489" y="938850"/>
                    <a:pt x="6428489" y="919112"/>
                  </a:cubicBezTo>
                  <a:cubicBezTo>
                    <a:pt x="6428489" y="898141"/>
                    <a:pt x="6411221" y="880871"/>
                    <a:pt x="6390253" y="880871"/>
                  </a:cubicBezTo>
                  <a:close/>
                  <a:moveTo>
                    <a:pt x="6390253" y="856200"/>
                  </a:moveTo>
                  <a:cubicBezTo>
                    <a:pt x="6426023" y="856200"/>
                    <a:pt x="6453159" y="884572"/>
                    <a:pt x="6453159" y="919112"/>
                  </a:cubicBezTo>
                  <a:cubicBezTo>
                    <a:pt x="6453159" y="953652"/>
                    <a:pt x="6426023" y="982025"/>
                    <a:pt x="6390253" y="982025"/>
                  </a:cubicBezTo>
                  <a:cubicBezTo>
                    <a:pt x="6355717" y="982025"/>
                    <a:pt x="6328581" y="953652"/>
                    <a:pt x="6328581" y="919112"/>
                  </a:cubicBezTo>
                  <a:cubicBezTo>
                    <a:pt x="6328581" y="884572"/>
                    <a:pt x="6355717" y="856200"/>
                    <a:pt x="6390253" y="856200"/>
                  </a:cubicBezTo>
                  <a:close/>
                  <a:moveTo>
                    <a:pt x="1852040" y="695493"/>
                  </a:moveTo>
                  <a:cubicBezTo>
                    <a:pt x="1858262" y="696738"/>
                    <a:pt x="1863240" y="702962"/>
                    <a:pt x="1863240" y="709186"/>
                  </a:cubicBezTo>
                  <a:cubicBezTo>
                    <a:pt x="1855773" y="767693"/>
                    <a:pt x="1847062" y="824956"/>
                    <a:pt x="1838351" y="882218"/>
                  </a:cubicBezTo>
                  <a:cubicBezTo>
                    <a:pt x="1828395" y="939481"/>
                    <a:pt x="1818439" y="996743"/>
                    <a:pt x="1805995" y="1054006"/>
                  </a:cubicBezTo>
                  <a:cubicBezTo>
                    <a:pt x="1783594" y="1168530"/>
                    <a:pt x="1756216" y="1281810"/>
                    <a:pt x="1723860" y="1393846"/>
                  </a:cubicBezTo>
                  <a:cubicBezTo>
                    <a:pt x="1692748" y="1505881"/>
                    <a:pt x="1655414" y="1616672"/>
                    <a:pt x="1611858" y="1726217"/>
                  </a:cubicBezTo>
                  <a:cubicBezTo>
                    <a:pt x="1590702" y="1778500"/>
                    <a:pt x="1572035" y="1833273"/>
                    <a:pt x="1555857" y="1888046"/>
                  </a:cubicBezTo>
                  <a:cubicBezTo>
                    <a:pt x="1539679" y="1942818"/>
                    <a:pt x="1525990" y="1997591"/>
                    <a:pt x="1521012" y="2053609"/>
                  </a:cubicBezTo>
                  <a:cubicBezTo>
                    <a:pt x="1518523" y="2080995"/>
                    <a:pt x="1517279" y="2108382"/>
                    <a:pt x="1522256" y="2134523"/>
                  </a:cubicBezTo>
                  <a:cubicBezTo>
                    <a:pt x="1525990" y="2160665"/>
                    <a:pt x="1533457" y="2184317"/>
                    <a:pt x="1545901" y="2204234"/>
                  </a:cubicBezTo>
                  <a:cubicBezTo>
                    <a:pt x="1573280" y="2245314"/>
                    <a:pt x="1624303" y="2261496"/>
                    <a:pt x="1679059" y="2265231"/>
                  </a:cubicBezTo>
                  <a:cubicBezTo>
                    <a:pt x="1733816" y="2271455"/>
                    <a:pt x="1784839" y="2261496"/>
                    <a:pt x="1837106" y="2241579"/>
                  </a:cubicBezTo>
                  <a:cubicBezTo>
                    <a:pt x="1890618" y="2221662"/>
                    <a:pt x="1945375" y="2195520"/>
                    <a:pt x="2007598" y="2188051"/>
                  </a:cubicBezTo>
                  <a:cubicBezTo>
                    <a:pt x="2015065" y="2186806"/>
                    <a:pt x="2023776" y="2185562"/>
                    <a:pt x="2031243" y="2185562"/>
                  </a:cubicBezTo>
                  <a:cubicBezTo>
                    <a:pt x="2038710" y="2184317"/>
                    <a:pt x="2047421" y="2184317"/>
                    <a:pt x="2054888" y="2184317"/>
                  </a:cubicBezTo>
                  <a:cubicBezTo>
                    <a:pt x="2071066" y="2185562"/>
                    <a:pt x="2085999" y="2185562"/>
                    <a:pt x="2100933" y="2188051"/>
                  </a:cubicBezTo>
                  <a:lnTo>
                    <a:pt x="2123333" y="2191786"/>
                  </a:lnTo>
                  <a:cubicBezTo>
                    <a:pt x="2130800" y="2193031"/>
                    <a:pt x="2138267" y="2194275"/>
                    <a:pt x="2146978" y="2196765"/>
                  </a:cubicBezTo>
                  <a:lnTo>
                    <a:pt x="2168134" y="2202989"/>
                  </a:lnTo>
                  <a:lnTo>
                    <a:pt x="2189290" y="2207969"/>
                  </a:lnTo>
                  <a:cubicBezTo>
                    <a:pt x="2244046" y="2221662"/>
                    <a:pt x="2300047" y="2232865"/>
                    <a:pt x="2356048" y="2235355"/>
                  </a:cubicBezTo>
                  <a:cubicBezTo>
                    <a:pt x="2384671" y="2237845"/>
                    <a:pt x="2412049" y="2237845"/>
                    <a:pt x="2439427" y="2235355"/>
                  </a:cubicBezTo>
                  <a:cubicBezTo>
                    <a:pt x="2466806" y="2231620"/>
                    <a:pt x="2494184" y="2226641"/>
                    <a:pt x="2519073" y="2216682"/>
                  </a:cubicBezTo>
                  <a:cubicBezTo>
                    <a:pt x="2543963" y="2205479"/>
                    <a:pt x="2566363" y="2190541"/>
                    <a:pt x="2581297" y="2170624"/>
                  </a:cubicBezTo>
                  <a:cubicBezTo>
                    <a:pt x="2590008" y="2160665"/>
                    <a:pt x="2596230" y="2149461"/>
                    <a:pt x="2601208" y="2135768"/>
                  </a:cubicBezTo>
                  <a:cubicBezTo>
                    <a:pt x="2606186" y="2124565"/>
                    <a:pt x="2608675" y="2110871"/>
                    <a:pt x="2609919" y="2097178"/>
                  </a:cubicBezTo>
                  <a:cubicBezTo>
                    <a:pt x="2611164" y="2089709"/>
                    <a:pt x="2617386" y="2084730"/>
                    <a:pt x="2624853" y="2085975"/>
                  </a:cubicBezTo>
                  <a:cubicBezTo>
                    <a:pt x="2631075" y="2087220"/>
                    <a:pt x="2636053" y="2092199"/>
                    <a:pt x="2636053" y="2099668"/>
                  </a:cubicBezTo>
                  <a:cubicBezTo>
                    <a:pt x="2633564" y="2129544"/>
                    <a:pt x="2624853" y="2161910"/>
                    <a:pt x="2606186" y="2189296"/>
                  </a:cubicBezTo>
                  <a:cubicBezTo>
                    <a:pt x="2597475" y="2201744"/>
                    <a:pt x="2586274" y="2212948"/>
                    <a:pt x="2572585" y="2222907"/>
                  </a:cubicBezTo>
                  <a:cubicBezTo>
                    <a:pt x="2560141" y="2232865"/>
                    <a:pt x="2546451" y="2240334"/>
                    <a:pt x="2532762" y="2247803"/>
                  </a:cubicBezTo>
                  <a:cubicBezTo>
                    <a:pt x="2504140" y="2260252"/>
                    <a:pt x="2474273" y="2267721"/>
                    <a:pt x="2444405" y="2272700"/>
                  </a:cubicBezTo>
                  <a:cubicBezTo>
                    <a:pt x="2414538" y="2276435"/>
                    <a:pt x="2384671" y="2277679"/>
                    <a:pt x="2354804" y="2276435"/>
                  </a:cubicBezTo>
                  <a:cubicBezTo>
                    <a:pt x="2293825" y="2275190"/>
                    <a:pt x="2235335" y="2265231"/>
                    <a:pt x="2178090" y="2251538"/>
                  </a:cubicBezTo>
                  <a:lnTo>
                    <a:pt x="2156934" y="2246558"/>
                  </a:lnTo>
                  <a:lnTo>
                    <a:pt x="2135778" y="2241579"/>
                  </a:lnTo>
                  <a:cubicBezTo>
                    <a:pt x="2129556" y="2240334"/>
                    <a:pt x="2123333" y="2239090"/>
                    <a:pt x="2115866" y="2237845"/>
                  </a:cubicBezTo>
                  <a:lnTo>
                    <a:pt x="2095955" y="2235355"/>
                  </a:lnTo>
                  <a:cubicBezTo>
                    <a:pt x="2082266" y="2232865"/>
                    <a:pt x="2068577" y="2232865"/>
                    <a:pt x="2054888" y="2232865"/>
                  </a:cubicBezTo>
                  <a:cubicBezTo>
                    <a:pt x="2048665" y="2232865"/>
                    <a:pt x="2041199" y="2232865"/>
                    <a:pt x="2034976" y="2234110"/>
                  </a:cubicBezTo>
                  <a:cubicBezTo>
                    <a:pt x="2028754" y="2234110"/>
                    <a:pt x="2021287" y="2235355"/>
                    <a:pt x="2015065" y="2235355"/>
                  </a:cubicBezTo>
                  <a:cubicBezTo>
                    <a:pt x="1961553" y="2242824"/>
                    <a:pt x="1911774" y="2267721"/>
                    <a:pt x="1855773" y="2288883"/>
                  </a:cubicBezTo>
                  <a:cubicBezTo>
                    <a:pt x="1828395" y="2300086"/>
                    <a:pt x="1798528" y="2310045"/>
                    <a:pt x="1766172" y="2313780"/>
                  </a:cubicBezTo>
                  <a:cubicBezTo>
                    <a:pt x="1758705" y="2316269"/>
                    <a:pt x="1751238" y="2316269"/>
                    <a:pt x="1743771" y="2317514"/>
                  </a:cubicBezTo>
                  <a:cubicBezTo>
                    <a:pt x="1736305" y="2317514"/>
                    <a:pt x="1727593" y="2318759"/>
                    <a:pt x="1720126" y="2318759"/>
                  </a:cubicBezTo>
                  <a:cubicBezTo>
                    <a:pt x="1705193" y="2318759"/>
                    <a:pt x="1689015" y="2320004"/>
                    <a:pt x="1674081" y="2317514"/>
                  </a:cubicBezTo>
                  <a:cubicBezTo>
                    <a:pt x="1642970" y="2315024"/>
                    <a:pt x="1611858" y="2310045"/>
                    <a:pt x="1581991" y="2296352"/>
                  </a:cubicBezTo>
                  <a:cubicBezTo>
                    <a:pt x="1567057" y="2290128"/>
                    <a:pt x="1550879" y="2281414"/>
                    <a:pt x="1538435" y="2271455"/>
                  </a:cubicBezTo>
                  <a:cubicBezTo>
                    <a:pt x="1524745" y="2261496"/>
                    <a:pt x="1513545" y="2247803"/>
                    <a:pt x="1503589" y="2232865"/>
                  </a:cubicBezTo>
                  <a:cubicBezTo>
                    <a:pt x="1484923" y="2204234"/>
                    <a:pt x="1474967" y="2173113"/>
                    <a:pt x="1471233" y="2140748"/>
                  </a:cubicBezTo>
                  <a:cubicBezTo>
                    <a:pt x="1466256" y="2109627"/>
                    <a:pt x="1467500" y="2078506"/>
                    <a:pt x="1471233" y="2048630"/>
                  </a:cubicBezTo>
                  <a:cubicBezTo>
                    <a:pt x="1476211" y="1987633"/>
                    <a:pt x="1491145" y="1930370"/>
                    <a:pt x="1508567" y="1873108"/>
                  </a:cubicBezTo>
                  <a:cubicBezTo>
                    <a:pt x="1524745" y="1817090"/>
                    <a:pt x="1544657" y="1762317"/>
                    <a:pt x="1567057" y="1707545"/>
                  </a:cubicBezTo>
                  <a:cubicBezTo>
                    <a:pt x="1609369" y="1600489"/>
                    <a:pt x="1649192" y="1492188"/>
                    <a:pt x="1682793" y="1381398"/>
                  </a:cubicBezTo>
                  <a:cubicBezTo>
                    <a:pt x="1715149" y="1271852"/>
                    <a:pt x="1745016" y="1159817"/>
                    <a:pt x="1771150" y="1046536"/>
                  </a:cubicBezTo>
                  <a:cubicBezTo>
                    <a:pt x="1797283" y="934501"/>
                    <a:pt x="1819684" y="819976"/>
                    <a:pt x="1837106" y="706696"/>
                  </a:cubicBezTo>
                  <a:lnTo>
                    <a:pt x="1837106" y="705451"/>
                  </a:lnTo>
                  <a:cubicBezTo>
                    <a:pt x="1838351" y="699227"/>
                    <a:pt x="1844573" y="694248"/>
                    <a:pt x="1852040" y="695493"/>
                  </a:cubicBezTo>
                  <a:close/>
                  <a:moveTo>
                    <a:pt x="1334989" y="678670"/>
                  </a:moveTo>
                  <a:cubicBezTo>
                    <a:pt x="1337944" y="679908"/>
                    <a:pt x="1340433" y="682384"/>
                    <a:pt x="1341677" y="685478"/>
                  </a:cubicBezTo>
                  <a:cubicBezTo>
                    <a:pt x="1345409" y="690429"/>
                    <a:pt x="1342921" y="697855"/>
                    <a:pt x="1336700" y="701568"/>
                  </a:cubicBezTo>
                  <a:cubicBezTo>
                    <a:pt x="1264533" y="749838"/>
                    <a:pt x="1183656" y="789445"/>
                    <a:pt x="1099046" y="817912"/>
                  </a:cubicBezTo>
                  <a:cubicBezTo>
                    <a:pt x="1056741" y="832764"/>
                    <a:pt x="1013192" y="843904"/>
                    <a:pt x="969643" y="852568"/>
                  </a:cubicBezTo>
                  <a:cubicBezTo>
                    <a:pt x="926094" y="861232"/>
                    <a:pt x="881301" y="866182"/>
                    <a:pt x="835263" y="868658"/>
                  </a:cubicBezTo>
                  <a:cubicBezTo>
                    <a:pt x="790470" y="869895"/>
                    <a:pt x="745676" y="867420"/>
                    <a:pt x="699639" y="861232"/>
                  </a:cubicBezTo>
                  <a:cubicBezTo>
                    <a:pt x="656090" y="855043"/>
                    <a:pt x="611296" y="845141"/>
                    <a:pt x="568992" y="831527"/>
                  </a:cubicBezTo>
                  <a:cubicBezTo>
                    <a:pt x="526687" y="817912"/>
                    <a:pt x="484382" y="799346"/>
                    <a:pt x="444566" y="778306"/>
                  </a:cubicBezTo>
                  <a:cubicBezTo>
                    <a:pt x="405994" y="756027"/>
                    <a:pt x="368666" y="731273"/>
                    <a:pt x="335071" y="699093"/>
                  </a:cubicBezTo>
                  <a:cubicBezTo>
                    <a:pt x="330094" y="695380"/>
                    <a:pt x="330094" y="686716"/>
                    <a:pt x="335071" y="681765"/>
                  </a:cubicBezTo>
                  <a:cubicBezTo>
                    <a:pt x="340048" y="678052"/>
                    <a:pt x="346269" y="676814"/>
                    <a:pt x="351246" y="680527"/>
                  </a:cubicBezTo>
                  <a:lnTo>
                    <a:pt x="352490" y="680527"/>
                  </a:lnTo>
                  <a:cubicBezTo>
                    <a:pt x="386085" y="704043"/>
                    <a:pt x="424657" y="725084"/>
                    <a:pt x="463230" y="742412"/>
                  </a:cubicBezTo>
                  <a:cubicBezTo>
                    <a:pt x="503046" y="758502"/>
                    <a:pt x="541618" y="773355"/>
                    <a:pt x="582678" y="783256"/>
                  </a:cubicBezTo>
                  <a:cubicBezTo>
                    <a:pt x="664800" y="805535"/>
                    <a:pt x="749409" y="814199"/>
                    <a:pt x="834019" y="811723"/>
                  </a:cubicBezTo>
                  <a:cubicBezTo>
                    <a:pt x="918629" y="808010"/>
                    <a:pt x="1001994" y="794396"/>
                    <a:pt x="1084115" y="770879"/>
                  </a:cubicBezTo>
                  <a:cubicBezTo>
                    <a:pt x="1167480" y="747363"/>
                    <a:pt x="1247113" y="716420"/>
                    <a:pt x="1325501" y="679289"/>
                  </a:cubicBezTo>
                  <a:cubicBezTo>
                    <a:pt x="1328612" y="677433"/>
                    <a:pt x="1332034" y="677433"/>
                    <a:pt x="1334989" y="678670"/>
                  </a:cubicBezTo>
                  <a:close/>
                  <a:moveTo>
                    <a:pt x="3334319" y="430139"/>
                  </a:moveTo>
                  <a:cubicBezTo>
                    <a:pt x="3662865" y="430139"/>
                    <a:pt x="3930431" y="696460"/>
                    <a:pt x="3930431" y="1025005"/>
                  </a:cubicBezTo>
                  <a:cubicBezTo>
                    <a:pt x="3930431" y="1353551"/>
                    <a:pt x="3662865" y="1621116"/>
                    <a:pt x="3334319" y="1621116"/>
                  </a:cubicBezTo>
                  <a:cubicBezTo>
                    <a:pt x="3005773" y="1621116"/>
                    <a:pt x="2738209" y="1353551"/>
                    <a:pt x="2738209" y="1025005"/>
                  </a:cubicBezTo>
                  <a:cubicBezTo>
                    <a:pt x="2738209" y="696460"/>
                    <a:pt x="3005773" y="430139"/>
                    <a:pt x="3334319" y="430139"/>
                  </a:cubicBezTo>
                  <a:close/>
                  <a:moveTo>
                    <a:pt x="3334319" y="389004"/>
                  </a:moveTo>
                  <a:cubicBezTo>
                    <a:pt x="2983337" y="389004"/>
                    <a:pt x="2697073" y="674022"/>
                    <a:pt x="2697073" y="1025005"/>
                  </a:cubicBezTo>
                  <a:cubicBezTo>
                    <a:pt x="2697073" y="1375988"/>
                    <a:pt x="2983337" y="1662251"/>
                    <a:pt x="3334319" y="1662251"/>
                  </a:cubicBezTo>
                  <a:cubicBezTo>
                    <a:pt x="3685303" y="1662251"/>
                    <a:pt x="3970321" y="1375988"/>
                    <a:pt x="3970321" y="1025005"/>
                  </a:cubicBezTo>
                  <a:cubicBezTo>
                    <a:pt x="3970321" y="674022"/>
                    <a:pt x="3685303" y="389004"/>
                    <a:pt x="3334319" y="389004"/>
                  </a:cubicBezTo>
                  <a:close/>
                  <a:moveTo>
                    <a:pt x="3334319" y="364112"/>
                  </a:moveTo>
                  <a:cubicBezTo>
                    <a:pt x="3698993" y="364112"/>
                    <a:pt x="3996457" y="660331"/>
                    <a:pt x="3996457" y="1025005"/>
                  </a:cubicBezTo>
                  <a:cubicBezTo>
                    <a:pt x="3996457" y="1389679"/>
                    <a:pt x="3698993" y="1687143"/>
                    <a:pt x="3334319" y="1687143"/>
                  </a:cubicBezTo>
                  <a:cubicBezTo>
                    <a:pt x="2969645" y="1687143"/>
                    <a:pt x="2672181" y="1389679"/>
                    <a:pt x="2672181" y="1025005"/>
                  </a:cubicBezTo>
                  <a:cubicBezTo>
                    <a:pt x="2672181" y="660331"/>
                    <a:pt x="2969645" y="364112"/>
                    <a:pt x="3334319" y="364112"/>
                  </a:cubicBezTo>
                  <a:close/>
                  <a:moveTo>
                    <a:pt x="3334319" y="251962"/>
                  </a:moveTo>
                  <a:cubicBezTo>
                    <a:pt x="2907341" y="251962"/>
                    <a:pt x="2561276" y="599271"/>
                    <a:pt x="2561276" y="1025005"/>
                  </a:cubicBezTo>
                  <a:cubicBezTo>
                    <a:pt x="2561276" y="1451984"/>
                    <a:pt x="2907341" y="1798048"/>
                    <a:pt x="3334319" y="1798048"/>
                  </a:cubicBezTo>
                  <a:cubicBezTo>
                    <a:pt x="3760053" y="1798048"/>
                    <a:pt x="4107363" y="1451984"/>
                    <a:pt x="4107363" y="1025005"/>
                  </a:cubicBezTo>
                  <a:cubicBezTo>
                    <a:pt x="4107363" y="599271"/>
                    <a:pt x="3760053" y="251962"/>
                    <a:pt x="3334319" y="251962"/>
                  </a:cubicBezTo>
                  <a:close/>
                  <a:moveTo>
                    <a:pt x="3334319" y="214617"/>
                  </a:moveTo>
                  <a:cubicBezTo>
                    <a:pt x="3781215" y="214617"/>
                    <a:pt x="4145953" y="578109"/>
                    <a:pt x="4145953" y="1025005"/>
                  </a:cubicBezTo>
                  <a:cubicBezTo>
                    <a:pt x="4145953" y="1473146"/>
                    <a:pt x="3781215" y="1836638"/>
                    <a:pt x="3334319" y="1836638"/>
                  </a:cubicBezTo>
                  <a:cubicBezTo>
                    <a:pt x="2887423" y="1836638"/>
                    <a:pt x="2522686" y="1473146"/>
                    <a:pt x="2522686" y="1025005"/>
                  </a:cubicBezTo>
                  <a:cubicBezTo>
                    <a:pt x="2522686" y="578109"/>
                    <a:pt x="2887423" y="214617"/>
                    <a:pt x="3334319" y="214617"/>
                  </a:cubicBezTo>
                  <a:close/>
                  <a:moveTo>
                    <a:pt x="474270" y="5324"/>
                  </a:moveTo>
                  <a:lnTo>
                    <a:pt x="534026" y="5324"/>
                  </a:lnTo>
                  <a:cubicBezTo>
                    <a:pt x="553945" y="5324"/>
                    <a:pt x="573863" y="6567"/>
                    <a:pt x="593782" y="6567"/>
                  </a:cubicBezTo>
                  <a:cubicBezTo>
                    <a:pt x="613701" y="7809"/>
                    <a:pt x="633619" y="7809"/>
                    <a:pt x="653538" y="9052"/>
                  </a:cubicBezTo>
                  <a:lnTo>
                    <a:pt x="712049" y="14023"/>
                  </a:lnTo>
                  <a:lnTo>
                    <a:pt x="741927" y="15266"/>
                  </a:lnTo>
                  <a:lnTo>
                    <a:pt x="771805" y="17751"/>
                  </a:lnTo>
                  <a:lnTo>
                    <a:pt x="831561" y="25208"/>
                  </a:lnTo>
                  <a:cubicBezTo>
                    <a:pt x="851479" y="26451"/>
                    <a:pt x="870153" y="30179"/>
                    <a:pt x="890072" y="33907"/>
                  </a:cubicBezTo>
                  <a:lnTo>
                    <a:pt x="948583" y="43850"/>
                  </a:lnTo>
                  <a:cubicBezTo>
                    <a:pt x="1105442" y="71190"/>
                    <a:pt x="1258567" y="124629"/>
                    <a:pt x="1399242" y="200438"/>
                  </a:cubicBezTo>
                  <a:cubicBezTo>
                    <a:pt x="1539918" y="277490"/>
                    <a:pt x="1669389" y="371940"/>
                    <a:pt x="1771472" y="496217"/>
                  </a:cubicBezTo>
                  <a:cubicBezTo>
                    <a:pt x="1776452" y="501188"/>
                    <a:pt x="1776452" y="509887"/>
                    <a:pt x="1770227" y="514858"/>
                  </a:cubicBezTo>
                  <a:cubicBezTo>
                    <a:pt x="1765248" y="518587"/>
                    <a:pt x="1757778" y="517344"/>
                    <a:pt x="1752799" y="513615"/>
                  </a:cubicBezTo>
                  <a:lnTo>
                    <a:pt x="1752799" y="512373"/>
                  </a:lnTo>
                  <a:cubicBezTo>
                    <a:pt x="1727900" y="483789"/>
                    <a:pt x="1699267" y="456448"/>
                    <a:pt x="1670634" y="429107"/>
                  </a:cubicBezTo>
                  <a:cubicBezTo>
                    <a:pt x="1656940" y="416680"/>
                    <a:pt x="1640756" y="404252"/>
                    <a:pt x="1627062" y="391824"/>
                  </a:cubicBezTo>
                  <a:lnTo>
                    <a:pt x="1579755" y="355784"/>
                  </a:lnTo>
                  <a:cubicBezTo>
                    <a:pt x="1518754" y="309802"/>
                    <a:pt x="1450284" y="268790"/>
                    <a:pt x="1383059" y="232750"/>
                  </a:cubicBezTo>
                  <a:lnTo>
                    <a:pt x="1329527" y="206652"/>
                  </a:lnTo>
                  <a:lnTo>
                    <a:pt x="1277241" y="183039"/>
                  </a:lnTo>
                  <a:lnTo>
                    <a:pt x="1249853" y="171855"/>
                  </a:lnTo>
                  <a:cubicBezTo>
                    <a:pt x="1241138" y="168126"/>
                    <a:pt x="1232424" y="165641"/>
                    <a:pt x="1222464" y="160670"/>
                  </a:cubicBezTo>
                  <a:lnTo>
                    <a:pt x="1167688" y="142028"/>
                  </a:lnTo>
                  <a:cubicBezTo>
                    <a:pt x="1149014" y="134572"/>
                    <a:pt x="1130341" y="129600"/>
                    <a:pt x="1111667" y="123387"/>
                  </a:cubicBezTo>
                  <a:cubicBezTo>
                    <a:pt x="1092993" y="118416"/>
                    <a:pt x="1075564" y="112202"/>
                    <a:pt x="1055646" y="108473"/>
                  </a:cubicBezTo>
                  <a:lnTo>
                    <a:pt x="998379" y="94803"/>
                  </a:lnTo>
                  <a:cubicBezTo>
                    <a:pt x="979706" y="91075"/>
                    <a:pt x="961032" y="86104"/>
                    <a:pt x="941113" y="83618"/>
                  </a:cubicBezTo>
                  <a:lnTo>
                    <a:pt x="883847" y="74919"/>
                  </a:lnTo>
                  <a:cubicBezTo>
                    <a:pt x="865173" y="71190"/>
                    <a:pt x="845255" y="67462"/>
                    <a:pt x="826581" y="66219"/>
                  </a:cubicBezTo>
                  <a:cubicBezTo>
                    <a:pt x="786744" y="62491"/>
                    <a:pt x="748151" y="56277"/>
                    <a:pt x="709559" y="53792"/>
                  </a:cubicBezTo>
                  <a:lnTo>
                    <a:pt x="651048" y="50063"/>
                  </a:lnTo>
                  <a:cubicBezTo>
                    <a:pt x="631129" y="47578"/>
                    <a:pt x="612456" y="47578"/>
                    <a:pt x="592537" y="47578"/>
                  </a:cubicBezTo>
                  <a:cubicBezTo>
                    <a:pt x="572618" y="46335"/>
                    <a:pt x="553945" y="45092"/>
                    <a:pt x="534026" y="45092"/>
                  </a:cubicBezTo>
                  <a:lnTo>
                    <a:pt x="475515" y="45092"/>
                  </a:lnTo>
                  <a:cubicBezTo>
                    <a:pt x="397085" y="45092"/>
                    <a:pt x="318655" y="50063"/>
                    <a:pt x="241471" y="61248"/>
                  </a:cubicBezTo>
                  <a:cubicBezTo>
                    <a:pt x="222797" y="63734"/>
                    <a:pt x="202878" y="66219"/>
                    <a:pt x="184205" y="69948"/>
                  </a:cubicBezTo>
                  <a:cubicBezTo>
                    <a:pt x="175490" y="72433"/>
                    <a:pt x="165531" y="73676"/>
                    <a:pt x="155571" y="76161"/>
                  </a:cubicBezTo>
                  <a:lnTo>
                    <a:pt x="128183" y="82375"/>
                  </a:lnTo>
                  <a:cubicBezTo>
                    <a:pt x="108265" y="87346"/>
                    <a:pt x="90836" y="92317"/>
                    <a:pt x="72162" y="98531"/>
                  </a:cubicBezTo>
                  <a:cubicBezTo>
                    <a:pt x="53488" y="104745"/>
                    <a:pt x="36060" y="112202"/>
                    <a:pt x="19876" y="120901"/>
                  </a:cubicBezTo>
                  <a:lnTo>
                    <a:pt x="18631" y="120901"/>
                  </a:lnTo>
                  <a:cubicBezTo>
                    <a:pt x="12406" y="123387"/>
                    <a:pt x="4937" y="122144"/>
                    <a:pt x="1202" y="115930"/>
                  </a:cubicBezTo>
                  <a:cubicBezTo>
                    <a:pt x="-1288" y="109716"/>
                    <a:pt x="-43" y="102260"/>
                    <a:pt x="6182" y="98531"/>
                  </a:cubicBezTo>
                  <a:cubicBezTo>
                    <a:pt x="24855" y="87346"/>
                    <a:pt x="43529" y="79890"/>
                    <a:pt x="62203" y="72433"/>
                  </a:cubicBezTo>
                  <a:cubicBezTo>
                    <a:pt x="80877" y="64977"/>
                    <a:pt x="100795" y="58763"/>
                    <a:pt x="119469" y="53792"/>
                  </a:cubicBezTo>
                  <a:lnTo>
                    <a:pt x="148102" y="45092"/>
                  </a:lnTo>
                  <a:cubicBezTo>
                    <a:pt x="158061" y="42607"/>
                    <a:pt x="168021" y="40121"/>
                    <a:pt x="176735" y="37636"/>
                  </a:cubicBezTo>
                  <a:cubicBezTo>
                    <a:pt x="196654" y="33907"/>
                    <a:pt x="216572" y="30179"/>
                    <a:pt x="236491" y="26451"/>
                  </a:cubicBezTo>
                  <a:cubicBezTo>
                    <a:pt x="314921" y="14023"/>
                    <a:pt x="394595" y="7809"/>
                    <a:pt x="474270" y="5324"/>
                  </a:cubicBezTo>
                  <a:close/>
                  <a:moveTo>
                    <a:pt x="3585835" y="338"/>
                  </a:moveTo>
                  <a:cubicBezTo>
                    <a:pt x="3631901" y="-905"/>
                    <a:pt x="3677967" y="4066"/>
                    <a:pt x="3724035" y="6552"/>
                  </a:cubicBezTo>
                  <a:cubicBezTo>
                    <a:pt x="3747689" y="9038"/>
                    <a:pt x="3771345" y="12767"/>
                    <a:pt x="3793757" y="15253"/>
                  </a:cubicBezTo>
                  <a:lnTo>
                    <a:pt x="3828617" y="18981"/>
                  </a:lnTo>
                  <a:cubicBezTo>
                    <a:pt x="3839823" y="20224"/>
                    <a:pt x="3851029" y="22710"/>
                    <a:pt x="3862233" y="25196"/>
                  </a:cubicBezTo>
                  <a:lnTo>
                    <a:pt x="3930711" y="37625"/>
                  </a:lnTo>
                  <a:cubicBezTo>
                    <a:pt x="3953121" y="42596"/>
                    <a:pt x="3975533" y="48811"/>
                    <a:pt x="3999189" y="53782"/>
                  </a:cubicBezTo>
                  <a:lnTo>
                    <a:pt x="4031559" y="61240"/>
                  </a:lnTo>
                  <a:lnTo>
                    <a:pt x="4050235" y="66211"/>
                  </a:lnTo>
                  <a:lnTo>
                    <a:pt x="4065175" y="71183"/>
                  </a:lnTo>
                  <a:lnTo>
                    <a:pt x="4132409" y="91069"/>
                  </a:lnTo>
                  <a:cubicBezTo>
                    <a:pt x="4143613" y="94798"/>
                    <a:pt x="4154819" y="97284"/>
                    <a:pt x="4166025" y="101013"/>
                  </a:cubicBezTo>
                  <a:lnTo>
                    <a:pt x="4198395" y="113442"/>
                  </a:lnTo>
                  <a:lnTo>
                    <a:pt x="4263137" y="137057"/>
                  </a:lnTo>
                  <a:cubicBezTo>
                    <a:pt x="4306713" y="154457"/>
                    <a:pt x="4347801" y="173101"/>
                    <a:pt x="4390131" y="191744"/>
                  </a:cubicBezTo>
                  <a:cubicBezTo>
                    <a:pt x="4396357" y="194230"/>
                    <a:pt x="4400093" y="201688"/>
                    <a:pt x="4396357" y="207902"/>
                  </a:cubicBezTo>
                  <a:cubicBezTo>
                    <a:pt x="4395111" y="214117"/>
                    <a:pt x="4387641" y="217845"/>
                    <a:pt x="4381417" y="215359"/>
                  </a:cubicBezTo>
                  <a:lnTo>
                    <a:pt x="4380171" y="215359"/>
                  </a:lnTo>
                  <a:lnTo>
                    <a:pt x="4316675" y="191744"/>
                  </a:lnTo>
                  <a:cubicBezTo>
                    <a:pt x="4295509" y="184287"/>
                    <a:pt x="4273097" y="174344"/>
                    <a:pt x="4251933" y="168129"/>
                  </a:cubicBezTo>
                  <a:lnTo>
                    <a:pt x="4187189" y="148243"/>
                  </a:lnTo>
                  <a:lnTo>
                    <a:pt x="4153573" y="137057"/>
                  </a:lnTo>
                  <a:cubicBezTo>
                    <a:pt x="4143613" y="134571"/>
                    <a:pt x="4132409" y="130842"/>
                    <a:pt x="4121203" y="128356"/>
                  </a:cubicBezTo>
                  <a:lnTo>
                    <a:pt x="4056461" y="109713"/>
                  </a:lnTo>
                  <a:lnTo>
                    <a:pt x="4039029" y="105984"/>
                  </a:lnTo>
                  <a:lnTo>
                    <a:pt x="4022845" y="102256"/>
                  </a:lnTo>
                  <a:lnTo>
                    <a:pt x="3989229" y="94798"/>
                  </a:lnTo>
                  <a:cubicBezTo>
                    <a:pt x="3966817" y="91069"/>
                    <a:pt x="3944407" y="84855"/>
                    <a:pt x="3923241" y="81126"/>
                  </a:cubicBezTo>
                  <a:lnTo>
                    <a:pt x="3856009" y="71183"/>
                  </a:lnTo>
                  <a:cubicBezTo>
                    <a:pt x="3832353" y="67454"/>
                    <a:pt x="3809943" y="63726"/>
                    <a:pt x="3787531" y="61240"/>
                  </a:cubicBezTo>
                  <a:cubicBezTo>
                    <a:pt x="3766365" y="58754"/>
                    <a:pt x="3742709" y="56268"/>
                    <a:pt x="3721545" y="55025"/>
                  </a:cubicBezTo>
                  <a:cubicBezTo>
                    <a:pt x="3675477" y="52540"/>
                    <a:pt x="3630657" y="48811"/>
                    <a:pt x="3584589" y="50054"/>
                  </a:cubicBezTo>
                  <a:cubicBezTo>
                    <a:pt x="3539769" y="47568"/>
                    <a:pt x="3494947" y="51297"/>
                    <a:pt x="3448879" y="53782"/>
                  </a:cubicBezTo>
                  <a:cubicBezTo>
                    <a:pt x="3404059" y="57511"/>
                    <a:pt x="3359237" y="61240"/>
                    <a:pt x="3314415" y="68697"/>
                  </a:cubicBezTo>
                  <a:cubicBezTo>
                    <a:pt x="3224773" y="81126"/>
                    <a:pt x="3136375" y="101013"/>
                    <a:pt x="3050467" y="128356"/>
                  </a:cubicBezTo>
                  <a:cubicBezTo>
                    <a:pt x="3006889" y="142028"/>
                    <a:pt x="2964559" y="155700"/>
                    <a:pt x="2922227" y="173101"/>
                  </a:cubicBezTo>
                  <a:cubicBezTo>
                    <a:pt x="2901061" y="180558"/>
                    <a:pt x="2879895" y="190501"/>
                    <a:pt x="2859975" y="199202"/>
                  </a:cubicBezTo>
                  <a:cubicBezTo>
                    <a:pt x="2837565" y="207902"/>
                    <a:pt x="2818889" y="217845"/>
                    <a:pt x="2797723" y="227789"/>
                  </a:cubicBezTo>
                  <a:cubicBezTo>
                    <a:pt x="2715551" y="266318"/>
                    <a:pt x="2637112" y="312306"/>
                    <a:pt x="2562410" y="363265"/>
                  </a:cubicBezTo>
                  <a:cubicBezTo>
                    <a:pt x="2487707" y="412981"/>
                    <a:pt x="2414250" y="470154"/>
                    <a:pt x="2350753" y="532299"/>
                  </a:cubicBezTo>
                  <a:lnTo>
                    <a:pt x="2349508" y="533542"/>
                  </a:lnTo>
                  <a:cubicBezTo>
                    <a:pt x="2344528" y="537271"/>
                    <a:pt x="2337057" y="537271"/>
                    <a:pt x="2332077" y="532299"/>
                  </a:cubicBezTo>
                  <a:cubicBezTo>
                    <a:pt x="2327097" y="527327"/>
                    <a:pt x="2327097" y="519870"/>
                    <a:pt x="2330832" y="514898"/>
                  </a:cubicBezTo>
                  <a:cubicBezTo>
                    <a:pt x="2363203" y="480097"/>
                    <a:pt x="2396819" y="449025"/>
                    <a:pt x="2431680" y="417952"/>
                  </a:cubicBezTo>
                  <a:cubicBezTo>
                    <a:pt x="2466542" y="388123"/>
                    <a:pt x="2502648" y="359536"/>
                    <a:pt x="2541244" y="332192"/>
                  </a:cubicBezTo>
                  <a:cubicBezTo>
                    <a:pt x="2615947" y="277505"/>
                    <a:pt x="2695629" y="230274"/>
                    <a:pt x="2777803" y="188016"/>
                  </a:cubicBezTo>
                  <a:cubicBezTo>
                    <a:pt x="2798967" y="176830"/>
                    <a:pt x="2818889" y="166886"/>
                    <a:pt x="2840055" y="156943"/>
                  </a:cubicBezTo>
                  <a:cubicBezTo>
                    <a:pt x="2862465" y="148243"/>
                    <a:pt x="2883631" y="137057"/>
                    <a:pt x="2904797" y="129599"/>
                  </a:cubicBezTo>
                  <a:cubicBezTo>
                    <a:pt x="2948373" y="112199"/>
                    <a:pt x="2991949" y="96041"/>
                    <a:pt x="3035525" y="82369"/>
                  </a:cubicBezTo>
                  <a:cubicBezTo>
                    <a:pt x="3123923" y="53782"/>
                    <a:pt x="3214813" y="32653"/>
                    <a:pt x="3306945" y="17738"/>
                  </a:cubicBezTo>
                  <a:cubicBezTo>
                    <a:pt x="3353011" y="10281"/>
                    <a:pt x="3399079" y="6552"/>
                    <a:pt x="3446389" y="2824"/>
                  </a:cubicBezTo>
                  <a:cubicBezTo>
                    <a:pt x="3492457" y="1581"/>
                    <a:pt x="3538523" y="-905"/>
                    <a:pt x="3585835" y="338"/>
                  </a:cubicBezTo>
                  <a:close/>
                </a:path>
              </a:pathLst>
            </a:custGeom>
            <a:solidFill>
              <a:srgbClr val="8BACB1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8" name="Freeform: Shape 500">
              <a:extLst>
                <a:ext uri="{FF2B5EF4-FFF2-40B4-BE49-F238E27FC236}">
                  <a16:creationId xmlns:a16="http://schemas.microsoft.com/office/drawing/2014/main" id="{ACED4D7A-4294-4FA9-B8A3-4ABC4D32BC76}"/>
                </a:ext>
              </a:extLst>
            </p:cNvPr>
            <p:cNvSpPr/>
            <p:nvPr/>
          </p:nvSpPr>
          <p:spPr>
            <a:xfrm>
              <a:off x="19308532" y="7184397"/>
              <a:ext cx="3272001" cy="5485220"/>
            </a:xfrm>
            <a:custGeom>
              <a:avLst/>
              <a:gdLst>
                <a:gd name="connsiteX0" fmla="*/ 1458816 w 3272001"/>
                <a:gd name="connsiteY0" fmla="*/ 0 h 5485220"/>
                <a:gd name="connsiteX1" fmla="*/ 1704070 w 3272001"/>
                <a:gd name="connsiteY1" fmla="*/ 0 h 5485220"/>
                <a:gd name="connsiteX2" fmla="*/ 1710294 w 3272001"/>
                <a:gd name="connsiteY2" fmla="*/ 4982 h 5485220"/>
                <a:gd name="connsiteX3" fmla="*/ 3271448 w 3272001"/>
                <a:gd name="connsiteY3" fmla="*/ 5476501 h 5485220"/>
                <a:gd name="connsiteX4" fmla="*/ 3271448 w 3272001"/>
                <a:gd name="connsiteY4" fmla="*/ 5481483 h 5485220"/>
                <a:gd name="connsiteX5" fmla="*/ 3265224 w 3272001"/>
                <a:gd name="connsiteY5" fmla="*/ 5485220 h 5485220"/>
                <a:gd name="connsiteX6" fmla="*/ 2990092 w 3272001"/>
                <a:gd name="connsiteY6" fmla="*/ 5485220 h 5485220"/>
                <a:gd name="connsiteX7" fmla="*/ 2983868 w 3272001"/>
                <a:gd name="connsiteY7" fmla="*/ 5480238 h 5485220"/>
                <a:gd name="connsiteX8" fmla="*/ 2881782 w 3272001"/>
                <a:gd name="connsiteY8" fmla="*/ 5117795 h 5485220"/>
                <a:gd name="connsiteX9" fmla="*/ 2962704 w 3272001"/>
                <a:gd name="connsiteY9" fmla="*/ 5117795 h 5485220"/>
                <a:gd name="connsiteX10" fmla="*/ 3049850 w 3272001"/>
                <a:gd name="connsiteY10" fmla="*/ 5029364 h 5485220"/>
                <a:gd name="connsiteX11" fmla="*/ 2962704 w 3272001"/>
                <a:gd name="connsiteY11" fmla="*/ 4940933 h 5485220"/>
                <a:gd name="connsiteX12" fmla="*/ 2833230 w 3272001"/>
                <a:gd name="connsiteY12" fmla="*/ 4940933 h 5485220"/>
                <a:gd name="connsiteX13" fmla="*/ 2768494 w 3272001"/>
                <a:gd name="connsiteY13" fmla="*/ 4710513 h 5485220"/>
                <a:gd name="connsiteX14" fmla="*/ 2844434 w 3272001"/>
                <a:gd name="connsiteY14" fmla="*/ 4710513 h 5485220"/>
                <a:gd name="connsiteX15" fmla="*/ 2934070 w 3272001"/>
                <a:gd name="connsiteY15" fmla="*/ 4620837 h 5485220"/>
                <a:gd name="connsiteX16" fmla="*/ 2844434 w 3272001"/>
                <a:gd name="connsiteY16" fmla="*/ 4532406 h 5485220"/>
                <a:gd name="connsiteX17" fmla="*/ 2718696 w 3272001"/>
                <a:gd name="connsiteY17" fmla="*/ 4532406 h 5485220"/>
                <a:gd name="connsiteX18" fmla="*/ 2641510 w 3272001"/>
                <a:gd name="connsiteY18" fmla="*/ 4259639 h 5485220"/>
                <a:gd name="connsiteX19" fmla="*/ 2712472 w 3272001"/>
                <a:gd name="connsiteY19" fmla="*/ 4259639 h 5485220"/>
                <a:gd name="connsiteX20" fmla="*/ 2800862 w 3272001"/>
                <a:gd name="connsiteY20" fmla="*/ 4171209 h 5485220"/>
                <a:gd name="connsiteX21" fmla="*/ 2712472 w 3272001"/>
                <a:gd name="connsiteY21" fmla="*/ 4081532 h 5485220"/>
                <a:gd name="connsiteX22" fmla="*/ 2591712 w 3272001"/>
                <a:gd name="connsiteY22" fmla="*/ 4081532 h 5485220"/>
                <a:gd name="connsiteX23" fmla="*/ 2535690 w 3272001"/>
                <a:gd name="connsiteY23" fmla="*/ 3878514 h 5485220"/>
                <a:gd name="connsiteX24" fmla="*/ 2604162 w 3272001"/>
                <a:gd name="connsiteY24" fmla="*/ 3878514 h 5485220"/>
                <a:gd name="connsiteX25" fmla="*/ 2692552 w 3272001"/>
                <a:gd name="connsiteY25" fmla="*/ 3790083 h 5485220"/>
                <a:gd name="connsiteX26" fmla="*/ 2604162 w 3272001"/>
                <a:gd name="connsiteY26" fmla="*/ 3701652 h 5485220"/>
                <a:gd name="connsiteX27" fmla="*/ 2485892 w 3272001"/>
                <a:gd name="connsiteY27" fmla="*/ 3701652 h 5485220"/>
                <a:gd name="connsiteX28" fmla="*/ 2412440 w 3272001"/>
                <a:gd name="connsiteY28" fmla="*/ 3437604 h 5485220"/>
                <a:gd name="connsiteX29" fmla="*/ 2484648 w 3272001"/>
                <a:gd name="connsiteY29" fmla="*/ 3437604 h 5485220"/>
                <a:gd name="connsiteX30" fmla="*/ 2573038 w 3272001"/>
                <a:gd name="connsiteY30" fmla="*/ 3349173 h 5485220"/>
                <a:gd name="connsiteX31" fmla="*/ 2484648 w 3272001"/>
                <a:gd name="connsiteY31" fmla="*/ 3260741 h 5485220"/>
                <a:gd name="connsiteX32" fmla="*/ 2362642 w 3272001"/>
                <a:gd name="connsiteY32" fmla="*/ 3260741 h 5485220"/>
                <a:gd name="connsiteX33" fmla="*/ 2290436 w 3272001"/>
                <a:gd name="connsiteY33" fmla="*/ 3004167 h 5485220"/>
                <a:gd name="connsiteX34" fmla="*/ 2355174 w 3272001"/>
                <a:gd name="connsiteY34" fmla="*/ 3004167 h 5485220"/>
                <a:gd name="connsiteX35" fmla="*/ 2443564 w 3272001"/>
                <a:gd name="connsiteY35" fmla="*/ 2914490 h 5485220"/>
                <a:gd name="connsiteX36" fmla="*/ 2355174 w 3272001"/>
                <a:gd name="connsiteY36" fmla="*/ 2826059 h 5485220"/>
                <a:gd name="connsiteX37" fmla="*/ 2240638 w 3272001"/>
                <a:gd name="connsiteY37" fmla="*/ 2826059 h 5485220"/>
                <a:gd name="connsiteX38" fmla="*/ 2168432 w 3272001"/>
                <a:gd name="connsiteY38" fmla="*/ 2569484 h 5485220"/>
                <a:gd name="connsiteX39" fmla="*/ 2233170 w 3272001"/>
                <a:gd name="connsiteY39" fmla="*/ 2569484 h 5485220"/>
                <a:gd name="connsiteX40" fmla="*/ 2322804 w 3272001"/>
                <a:gd name="connsiteY40" fmla="*/ 2481053 h 5485220"/>
                <a:gd name="connsiteX41" fmla="*/ 2233170 w 3272001"/>
                <a:gd name="connsiteY41" fmla="*/ 2392622 h 5485220"/>
                <a:gd name="connsiteX42" fmla="*/ 2119880 w 3272001"/>
                <a:gd name="connsiteY42" fmla="*/ 2392622 h 5485220"/>
                <a:gd name="connsiteX43" fmla="*/ 2057632 w 3272001"/>
                <a:gd name="connsiteY43" fmla="*/ 2172167 h 5485220"/>
                <a:gd name="connsiteX44" fmla="*/ 2121124 w 3272001"/>
                <a:gd name="connsiteY44" fmla="*/ 2172167 h 5485220"/>
                <a:gd name="connsiteX45" fmla="*/ 2209516 w 3272001"/>
                <a:gd name="connsiteY45" fmla="*/ 2082490 h 5485220"/>
                <a:gd name="connsiteX46" fmla="*/ 2121124 w 3272001"/>
                <a:gd name="connsiteY46" fmla="*/ 1995305 h 5485220"/>
                <a:gd name="connsiteX47" fmla="*/ 2007836 w 3272001"/>
                <a:gd name="connsiteY47" fmla="*/ 1995305 h 5485220"/>
                <a:gd name="connsiteX48" fmla="*/ 1939364 w 3272001"/>
                <a:gd name="connsiteY48" fmla="*/ 1747449 h 5485220"/>
                <a:gd name="connsiteX49" fmla="*/ 1997876 w 3272001"/>
                <a:gd name="connsiteY49" fmla="*/ 1747449 h 5485220"/>
                <a:gd name="connsiteX50" fmla="*/ 2087512 w 3272001"/>
                <a:gd name="connsiteY50" fmla="*/ 1657772 h 5485220"/>
                <a:gd name="connsiteX51" fmla="*/ 1997876 w 3272001"/>
                <a:gd name="connsiteY51" fmla="*/ 1569341 h 5485220"/>
                <a:gd name="connsiteX52" fmla="*/ 1888320 w 3272001"/>
                <a:gd name="connsiteY52" fmla="*/ 1569341 h 5485220"/>
                <a:gd name="connsiteX53" fmla="*/ 1819850 w 3272001"/>
                <a:gd name="connsiteY53" fmla="*/ 1322730 h 5485220"/>
                <a:gd name="connsiteX54" fmla="*/ 1878362 w 3272001"/>
                <a:gd name="connsiteY54" fmla="*/ 1322730 h 5485220"/>
                <a:gd name="connsiteX55" fmla="*/ 1966752 w 3272001"/>
                <a:gd name="connsiteY55" fmla="*/ 1233053 h 5485220"/>
                <a:gd name="connsiteX56" fmla="*/ 1878362 w 3272001"/>
                <a:gd name="connsiteY56" fmla="*/ 1144623 h 5485220"/>
                <a:gd name="connsiteX57" fmla="*/ 1770052 w 3272001"/>
                <a:gd name="connsiteY57" fmla="*/ 1144623 h 5485220"/>
                <a:gd name="connsiteX58" fmla="*/ 1707804 w 3272001"/>
                <a:gd name="connsiteY58" fmla="*/ 920431 h 5485220"/>
                <a:gd name="connsiteX59" fmla="*/ 1765072 w 3272001"/>
                <a:gd name="connsiteY59" fmla="*/ 920431 h 5485220"/>
                <a:gd name="connsiteX60" fmla="*/ 1853462 w 3272001"/>
                <a:gd name="connsiteY60" fmla="*/ 832000 h 5485220"/>
                <a:gd name="connsiteX61" fmla="*/ 1765072 w 3272001"/>
                <a:gd name="connsiteY61" fmla="*/ 743569 h 5485220"/>
                <a:gd name="connsiteX62" fmla="*/ 1658008 w 3272001"/>
                <a:gd name="connsiteY62" fmla="*/ 743569 h 5485220"/>
                <a:gd name="connsiteX63" fmla="*/ 1594516 w 3272001"/>
                <a:gd name="connsiteY63" fmla="*/ 519377 h 5485220"/>
                <a:gd name="connsiteX64" fmla="*/ 1630618 w 3272001"/>
                <a:gd name="connsiteY64" fmla="*/ 519377 h 5485220"/>
                <a:gd name="connsiteX65" fmla="*/ 1720254 w 3272001"/>
                <a:gd name="connsiteY65" fmla="*/ 429701 h 5485220"/>
                <a:gd name="connsiteX66" fmla="*/ 1630618 w 3272001"/>
                <a:gd name="connsiteY66" fmla="*/ 341270 h 5485220"/>
                <a:gd name="connsiteX67" fmla="*/ 1544718 w 3272001"/>
                <a:gd name="connsiteY67" fmla="*/ 341270 h 5485220"/>
                <a:gd name="connsiteX68" fmla="*/ 1452592 w 3272001"/>
                <a:gd name="connsiteY68" fmla="*/ 8719 h 5485220"/>
                <a:gd name="connsiteX69" fmla="*/ 1453836 w 3272001"/>
                <a:gd name="connsiteY69" fmla="*/ 3737 h 5485220"/>
                <a:gd name="connsiteX70" fmla="*/ 1458816 w 3272001"/>
                <a:gd name="connsiteY70" fmla="*/ 0 h 5485220"/>
                <a:gd name="connsiteX71" fmla="*/ 4980 w 3272001"/>
                <a:gd name="connsiteY71" fmla="*/ 0 h 5485220"/>
                <a:gd name="connsiteX72" fmla="*/ 252790 w 3272001"/>
                <a:gd name="connsiteY72" fmla="*/ 0 h 5485220"/>
                <a:gd name="connsiteX73" fmla="*/ 259016 w 3272001"/>
                <a:gd name="connsiteY73" fmla="*/ 4982 h 5485220"/>
                <a:gd name="connsiteX74" fmla="*/ 359884 w 3272001"/>
                <a:gd name="connsiteY74" fmla="*/ 361198 h 5485220"/>
                <a:gd name="connsiteX75" fmla="*/ 1170560 w 3272001"/>
                <a:gd name="connsiteY75" fmla="*/ 361198 h 5485220"/>
                <a:gd name="connsiteX76" fmla="*/ 1635050 w 3272001"/>
                <a:gd name="connsiteY76" fmla="*/ 361198 h 5485220"/>
                <a:gd name="connsiteX77" fmla="*/ 1703540 w 3272001"/>
                <a:gd name="connsiteY77" fmla="*/ 429701 h 5485220"/>
                <a:gd name="connsiteX78" fmla="*/ 1635050 w 3272001"/>
                <a:gd name="connsiteY78" fmla="*/ 500695 h 5485220"/>
                <a:gd name="connsiteX79" fmla="*/ 1170560 w 3272001"/>
                <a:gd name="connsiteY79" fmla="*/ 500695 h 5485220"/>
                <a:gd name="connsiteX80" fmla="*/ 399734 w 3272001"/>
                <a:gd name="connsiteY80" fmla="*/ 500695 h 5485220"/>
                <a:gd name="connsiteX81" fmla="*/ 474450 w 3272001"/>
                <a:gd name="connsiteY81" fmla="*/ 762251 h 5485220"/>
                <a:gd name="connsiteX82" fmla="*/ 1298824 w 3272001"/>
                <a:gd name="connsiteY82" fmla="*/ 762251 h 5485220"/>
                <a:gd name="connsiteX83" fmla="*/ 1764558 w 3272001"/>
                <a:gd name="connsiteY83" fmla="*/ 762251 h 5485220"/>
                <a:gd name="connsiteX84" fmla="*/ 1833048 w 3272001"/>
                <a:gd name="connsiteY84" fmla="*/ 832000 h 5485220"/>
                <a:gd name="connsiteX85" fmla="*/ 1764558 w 3272001"/>
                <a:gd name="connsiteY85" fmla="*/ 901748 h 5485220"/>
                <a:gd name="connsiteX86" fmla="*/ 1298824 w 3272001"/>
                <a:gd name="connsiteY86" fmla="*/ 901748 h 5485220"/>
                <a:gd name="connsiteX87" fmla="*/ 514300 w 3272001"/>
                <a:gd name="connsiteY87" fmla="*/ 901748 h 5485220"/>
                <a:gd name="connsiteX88" fmla="*/ 589016 w 3272001"/>
                <a:gd name="connsiteY88" fmla="*/ 1163305 h 5485220"/>
                <a:gd name="connsiteX89" fmla="*/ 1413390 w 3272001"/>
                <a:gd name="connsiteY89" fmla="*/ 1163305 h 5485220"/>
                <a:gd name="connsiteX90" fmla="*/ 1877880 w 3272001"/>
                <a:gd name="connsiteY90" fmla="*/ 1163305 h 5485220"/>
                <a:gd name="connsiteX91" fmla="*/ 1947614 w 3272001"/>
                <a:gd name="connsiteY91" fmla="*/ 1233053 h 5485220"/>
                <a:gd name="connsiteX92" fmla="*/ 1877880 w 3272001"/>
                <a:gd name="connsiteY92" fmla="*/ 1302802 h 5485220"/>
                <a:gd name="connsiteX93" fmla="*/ 1413390 w 3272001"/>
                <a:gd name="connsiteY93" fmla="*/ 1302802 h 5485220"/>
                <a:gd name="connsiteX94" fmla="*/ 628864 w 3272001"/>
                <a:gd name="connsiteY94" fmla="*/ 1302802 h 5485220"/>
                <a:gd name="connsiteX95" fmla="*/ 709808 w 3272001"/>
                <a:gd name="connsiteY95" fmla="*/ 1588023 h 5485220"/>
                <a:gd name="connsiteX96" fmla="*/ 1534182 w 3272001"/>
                <a:gd name="connsiteY96" fmla="*/ 1588023 h 5485220"/>
                <a:gd name="connsiteX97" fmla="*/ 1997426 w 3272001"/>
                <a:gd name="connsiteY97" fmla="*/ 1588023 h 5485220"/>
                <a:gd name="connsiteX98" fmla="*/ 2068406 w 3272001"/>
                <a:gd name="connsiteY98" fmla="*/ 1657772 h 5485220"/>
                <a:gd name="connsiteX99" fmla="*/ 1997426 w 3272001"/>
                <a:gd name="connsiteY99" fmla="*/ 1727521 h 5485220"/>
                <a:gd name="connsiteX100" fmla="*/ 1534182 w 3272001"/>
                <a:gd name="connsiteY100" fmla="*/ 1727521 h 5485220"/>
                <a:gd name="connsiteX101" fmla="*/ 750902 w 3272001"/>
                <a:gd name="connsiteY101" fmla="*/ 1727521 h 5485220"/>
                <a:gd name="connsiteX102" fmla="*/ 831846 w 3272001"/>
                <a:gd name="connsiteY102" fmla="*/ 2013987 h 5485220"/>
                <a:gd name="connsiteX103" fmla="*/ 1656220 w 3272001"/>
                <a:gd name="connsiteY103" fmla="*/ 2013987 h 5485220"/>
                <a:gd name="connsiteX104" fmla="*/ 2120708 w 3272001"/>
                <a:gd name="connsiteY104" fmla="*/ 2013987 h 5485220"/>
                <a:gd name="connsiteX105" fmla="*/ 2190444 w 3272001"/>
                <a:gd name="connsiteY105" fmla="*/ 2082490 h 5485220"/>
                <a:gd name="connsiteX106" fmla="*/ 2120708 w 3272001"/>
                <a:gd name="connsiteY106" fmla="*/ 2153485 h 5485220"/>
                <a:gd name="connsiteX107" fmla="*/ 1656220 w 3272001"/>
                <a:gd name="connsiteY107" fmla="*/ 2153485 h 5485220"/>
                <a:gd name="connsiteX108" fmla="*/ 871694 w 3272001"/>
                <a:gd name="connsiteY108" fmla="*/ 2153485 h 5485220"/>
                <a:gd name="connsiteX109" fmla="*/ 945166 w 3272001"/>
                <a:gd name="connsiteY109" fmla="*/ 2411305 h 5485220"/>
                <a:gd name="connsiteX110" fmla="*/ 1769540 w 3272001"/>
                <a:gd name="connsiteY110" fmla="*/ 2411305 h 5485220"/>
                <a:gd name="connsiteX111" fmla="*/ 2232784 w 3272001"/>
                <a:gd name="connsiteY111" fmla="*/ 2411305 h 5485220"/>
                <a:gd name="connsiteX112" fmla="*/ 2303764 w 3272001"/>
                <a:gd name="connsiteY112" fmla="*/ 2481053 h 5485220"/>
                <a:gd name="connsiteX113" fmla="*/ 2232784 w 3272001"/>
                <a:gd name="connsiteY113" fmla="*/ 2550802 h 5485220"/>
                <a:gd name="connsiteX114" fmla="*/ 1769540 w 3272001"/>
                <a:gd name="connsiteY114" fmla="*/ 2550802 h 5485220"/>
                <a:gd name="connsiteX115" fmla="*/ 985014 w 3272001"/>
                <a:gd name="connsiteY115" fmla="*/ 2550802 h 5485220"/>
                <a:gd name="connsiteX116" fmla="*/ 1068448 w 3272001"/>
                <a:gd name="connsiteY116" fmla="*/ 2845987 h 5485220"/>
                <a:gd name="connsiteX117" fmla="*/ 1890332 w 3272001"/>
                <a:gd name="connsiteY117" fmla="*/ 2845987 h 5485220"/>
                <a:gd name="connsiteX118" fmla="*/ 2354820 w 3272001"/>
                <a:gd name="connsiteY118" fmla="*/ 2845987 h 5485220"/>
                <a:gd name="connsiteX119" fmla="*/ 2424556 w 3272001"/>
                <a:gd name="connsiteY119" fmla="*/ 2914490 h 5485220"/>
                <a:gd name="connsiteX120" fmla="*/ 2354820 w 3272001"/>
                <a:gd name="connsiteY120" fmla="*/ 2984239 h 5485220"/>
                <a:gd name="connsiteX121" fmla="*/ 1890332 w 3272001"/>
                <a:gd name="connsiteY121" fmla="*/ 2984239 h 5485220"/>
                <a:gd name="connsiteX122" fmla="*/ 1109542 w 3272001"/>
                <a:gd name="connsiteY122" fmla="*/ 2984239 h 5485220"/>
                <a:gd name="connsiteX123" fmla="*/ 1192976 w 3272001"/>
                <a:gd name="connsiteY123" fmla="*/ 3279424 h 5485220"/>
                <a:gd name="connsiteX124" fmla="*/ 2019840 w 3272001"/>
                <a:gd name="connsiteY124" fmla="*/ 3279424 h 5485220"/>
                <a:gd name="connsiteX125" fmla="*/ 2484330 w 3272001"/>
                <a:gd name="connsiteY125" fmla="*/ 3279424 h 5485220"/>
                <a:gd name="connsiteX126" fmla="*/ 2554066 w 3272001"/>
                <a:gd name="connsiteY126" fmla="*/ 3349173 h 5485220"/>
                <a:gd name="connsiteX127" fmla="*/ 2484330 w 3272001"/>
                <a:gd name="connsiteY127" fmla="*/ 3418921 h 5485220"/>
                <a:gd name="connsiteX128" fmla="*/ 2019840 w 3272001"/>
                <a:gd name="connsiteY128" fmla="*/ 3418921 h 5485220"/>
                <a:gd name="connsiteX129" fmla="*/ 1232824 w 3272001"/>
                <a:gd name="connsiteY129" fmla="*/ 3418921 h 5485220"/>
                <a:gd name="connsiteX130" fmla="*/ 1318748 w 3272001"/>
                <a:gd name="connsiteY130" fmla="*/ 3720334 h 5485220"/>
                <a:gd name="connsiteX131" fmla="*/ 2139388 w 3272001"/>
                <a:gd name="connsiteY131" fmla="*/ 3720334 h 5485220"/>
                <a:gd name="connsiteX132" fmla="*/ 2603876 w 3272001"/>
                <a:gd name="connsiteY132" fmla="*/ 3720334 h 5485220"/>
                <a:gd name="connsiteX133" fmla="*/ 2672366 w 3272001"/>
                <a:gd name="connsiteY133" fmla="*/ 3790083 h 5485220"/>
                <a:gd name="connsiteX134" fmla="*/ 2603876 w 3272001"/>
                <a:gd name="connsiteY134" fmla="*/ 3859831 h 5485220"/>
                <a:gd name="connsiteX135" fmla="*/ 2139388 w 3272001"/>
                <a:gd name="connsiteY135" fmla="*/ 3859831 h 5485220"/>
                <a:gd name="connsiteX136" fmla="*/ 1358598 w 3272001"/>
                <a:gd name="connsiteY136" fmla="*/ 3859831 h 5485220"/>
                <a:gd name="connsiteX137" fmla="*/ 1427088 w 3272001"/>
                <a:gd name="connsiteY137" fmla="*/ 4100215 h 5485220"/>
                <a:gd name="connsiteX138" fmla="*/ 2247726 w 3272001"/>
                <a:gd name="connsiteY138" fmla="*/ 4100215 h 5485220"/>
                <a:gd name="connsiteX139" fmla="*/ 2712216 w 3272001"/>
                <a:gd name="connsiteY139" fmla="*/ 4100215 h 5485220"/>
                <a:gd name="connsiteX140" fmla="*/ 2781952 w 3272001"/>
                <a:gd name="connsiteY140" fmla="*/ 4171209 h 5485220"/>
                <a:gd name="connsiteX141" fmla="*/ 2712216 w 3272001"/>
                <a:gd name="connsiteY141" fmla="*/ 4239711 h 5485220"/>
                <a:gd name="connsiteX142" fmla="*/ 2247726 w 3272001"/>
                <a:gd name="connsiteY142" fmla="*/ 4239711 h 5485220"/>
                <a:gd name="connsiteX143" fmla="*/ 1466938 w 3272001"/>
                <a:gd name="connsiteY143" fmla="*/ 4239711 h 5485220"/>
                <a:gd name="connsiteX144" fmla="*/ 1556598 w 3272001"/>
                <a:gd name="connsiteY144" fmla="*/ 4551089 h 5485220"/>
                <a:gd name="connsiteX145" fmla="*/ 2380972 w 3272001"/>
                <a:gd name="connsiteY145" fmla="*/ 4551089 h 5485220"/>
                <a:gd name="connsiteX146" fmla="*/ 2844216 w 3272001"/>
                <a:gd name="connsiteY146" fmla="*/ 4551089 h 5485220"/>
                <a:gd name="connsiteX147" fmla="*/ 2915196 w 3272001"/>
                <a:gd name="connsiteY147" fmla="*/ 4620837 h 5485220"/>
                <a:gd name="connsiteX148" fmla="*/ 2844216 w 3272001"/>
                <a:gd name="connsiteY148" fmla="*/ 4690585 h 5485220"/>
                <a:gd name="connsiteX149" fmla="*/ 2380972 w 3272001"/>
                <a:gd name="connsiteY149" fmla="*/ 4690585 h 5485220"/>
                <a:gd name="connsiteX150" fmla="*/ 1596446 w 3272001"/>
                <a:gd name="connsiteY150" fmla="*/ 4690585 h 5485220"/>
                <a:gd name="connsiteX151" fmla="*/ 1672408 w 3272001"/>
                <a:gd name="connsiteY151" fmla="*/ 4959615 h 5485220"/>
                <a:gd name="connsiteX152" fmla="*/ 2498028 w 3272001"/>
                <a:gd name="connsiteY152" fmla="*/ 4959615 h 5485220"/>
                <a:gd name="connsiteX153" fmla="*/ 2962516 w 3272001"/>
                <a:gd name="connsiteY153" fmla="*/ 4959615 h 5485220"/>
                <a:gd name="connsiteX154" fmla="*/ 3031008 w 3272001"/>
                <a:gd name="connsiteY154" fmla="*/ 5029364 h 5485220"/>
                <a:gd name="connsiteX155" fmla="*/ 2962516 w 3272001"/>
                <a:gd name="connsiteY155" fmla="*/ 5099113 h 5485220"/>
                <a:gd name="connsiteX156" fmla="*/ 2498028 w 3272001"/>
                <a:gd name="connsiteY156" fmla="*/ 5099113 h 5485220"/>
                <a:gd name="connsiteX157" fmla="*/ 1712256 w 3272001"/>
                <a:gd name="connsiteY157" fmla="*/ 5099113 h 5485220"/>
                <a:gd name="connsiteX158" fmla="*/ 1820596 w 3272001"/>
                <a:gd name="connsiteY158" fmla="*/ 5476501 h 5485220"/>
                <a:gd name="connsiteX159" fmla="*/ 1819352 w 3272001"/>
                <a:gd name="connsiteY159" fmla="*/ 5481483 h 5485220"/>
                <a:gd name="connsiteX160" fmla="*/ 1814370 w 3272001"/>
                <a:gd name="connsiteY160" fmla="*/ 5485220 h 5485220"/>
                <a:gd name="connsiteX161" fmla="*/ 1537918 w 3272001"/>
                <a:gd name="connsiteY161" fmla="*/ 5485220 h 5485220"/>
                <a:gd name="connsiteX162" fmla="*/ 1531692 w 3272001"/>
                <a:gd name="connsiteY162" fmla="*/ 5480238 h 5485220"/>
                <a:gd name="connsiteX163" fmla="*/ 0 w 3272001"/>
                <a:gd name="connsiteY163" fmla="*/ 8719 h 5485220"/>
                <a:gd name="connsiteX164" fmla="*/ 1244 w 3272001"/>
                <a:gd name="connsiteY164" fmla="*/ 3737 h 5485220"/>
                <a:gd name="connsiteX165" fmla="*/ 4980 w 3272001"/>
                <a:gd name="connsiteY165" fmla="*/ 0 h 548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3272001" h="5485220">
                  <a:moveTo>
                    <a:pt x="1458816" y="0"/>
                  </a:moveTo>
                  <a:lnTo>
                    <a:pt x="1704070" y="0"/>
                  </a:lnTo>
                  <a:cubicBezTo>
                    <a:pt x="1707804" y="0"/>
                    <a:pt x="1710294" y="2491"/>
                    <a:pt x="1710294" y="4982"/>
                  </a:cubicBezTo>
                  <a:lnTo>
                    <a:pt x="3271448" y="5476501"/>
                  </a:lnTo>
                  <a:cubicBezTo>
                    <a:pt x="3272694" y="5478993"/>
                    <a:pt x="3271448" y="5480238"/>
                    <a:pt x="3271448" y="5481483"/>
                  </a:cubicBezTo>
                  <a:cubicBezTo>
                    <a:pt x="3270204" y="5482729"/>
                    <a:pt x="3268960" y="5485220"/>
                    <a:pt x="3265224" y="5485220"/>
                  </a:cubicBezTo>
                  <a:lnTo>
                    <a:pt x="2990092" y="5485220"/>
                  </a:lnTo>
                  <a:cubicBezTo>
                    <a:pt x="2986358" y="5485220"/>
                    <a:pt x="2983868" y="5482729"/>
                    <a:pt x="2983868" y="5480238"/>
                  </a:cubicBezTo>
                  <a:lnTo>
                    <a:pt x="2881782" y="5117795"/>
                  </a:lnTo>
                  <a:lnTo>
                    <a:pt x="2962704" y="5117795"/>
                  </a:lnTo>
                  <a:cubicBezTo>
                    <a:pt x="3011256" y="5117795"/>
                    <a:pt x="3049850" y="5079184"/>
                    <a:pt x="3049850" y="5029364"/>
                  </a:cubicBezTo>
                  <a:cubicBezTo>
                    <a:pt x="3049850" y="4980789"/>
                    <a:pt x="3011256" y="4940933"/>
                    <a:pt x="2962704" y="4940933"/>
                  </a:cubicBezTo>
                  <a:lnTo>
                    <a:pt x="2833230" y="4940933"/>
                  </a:lnTo>
                  <a:lnTo>
                    <a:pt x="2768494" y="4710513"/>
                  </a:lnTo>
                  <a:lnTo>
                    <a:pt x="2844434" y="4710513"/>
                  </a:lnTo>
                  <a:cubicBezTo>
                    <a:pt x="2894232" y="4710513"/>
                    <a:pt x="2934070" y="4669412"/>
                    <a:pt x="2934070" y="4620837"/>
                  </a:cubicBezTo>
                  <a:cubicBezTo>
                    <a:pt x="2934070" y="4572262"/>
                    <a:pt x="2894232" y="4532406"/>
                    <a:pt x="2844434" y="4532406"/>
                  </a:cubicBezTo>
                  <a:lnTo>
                    <a:pt x="2718696" y="4532406"/>
                  </a:lnTo>
                  <a:lnTo>
                    <a:pt x="2641510" y="4259639"/>
                  </a:lnTo>
                  <a:lnTo>
                    <a:pt x="2712472" y="4259639"/>
                  </a:lnTo>
                  <a:cubicBezTo>
                    <a:pt x="2761024" y="4259639"/>
                    <a:pt x="2800862" y="4219783"/>
                    <a:pt x="2800862" y="4171209"/>
                  </a:cubicBezTo>
                  <a:cubicBezTo>
                    <a:pt x="2800862" y="4122633"/>
                    <a:pt x="2761024" y="4081532"/>
                    <a:pt x="2712472" y="4081532"/>
                  </a:cubicBezTo>
                  <a:lnTo>
                    <a:pt x="2591712" y="4081532"/>
                  </a:lnTo>
                  <a:lnTo>
                    <a:pt x="2535690" y="3878514"/>
                  </a:lnTo>
                  <a:lnTo>
                    <a:pt x="2604162" y="3878514"/>
                  </a:lnTo>
                  <a:cubicBezTo>
                    <a:pt x="2652714" y="3878514"/>
                    <a:pt x="2692552" y="3838657"/>
                    <a:pt x="2692552" y="3790083"/>
                  </a:cubicBezTo>
                  <a:cubicBezTo>
                    <a:pt x="2692552" y="3741508"/>
                    <a:pt x="2652714" y="3701652"/>
                    <a:pt x="2604162" y="3701652"/>
                  </a:cubicBezTo>
                  <a:lnTo>
                    <a:pt x="2485892" y="3701652"/>
                  </a:lnTo>
                  <a:lnTo>
                    <a:pt x="2412440" y="3437604"/>
                  </a:lnTo>
                  <a:lnTo>
                    <a:pt x="2484648" y="3437604"/>
                  </a:lnTo>
                  <a:cubicBezTo>
                    <a:pt x="2533200" y="3437604"/>
                    <a:pt x="2573038" y="3398993"/>
                    <a:pt x="2573038" y="3349173"/>
                  </a:cubicBezTo>
                  <a:cubicBezTo>
                    <a:pt x="2573038" y="3300598"/>
                    <a:pt x="2533200" y="3260741"/>
                    <a:pt x="2484648" y="3260741"/>
                  </a:cubicBezTo>
                  <a:lnTo>
                    <a:pt x="2362642" y="3260741"/>
                  </a:lnTo>
                  <a:lnTo>
                    <a:pt x="2290436" y="3004167"/>
                  </a:lnTo>
                  <a:lnTo>
                    <a:pt x="2355174" y="3004167"/>
                  </a:lnTo>
                  <a:cubicBezTo>
                    <a:pt x="2403726" y="3004167"/>
                    <a:pt x="2443564" y="2964311"/>
                    <a:pt x="2443564" y="2914490"/>
                  </a:cubicBezTo>
                  <a:cubicBezTo>
                    <a:pt x="2443564" y="2865915"/>
                    <a:pt x="2403726" y="2826059"/>
                    <a:pt x="2355174" y="2826059"/>
                  </a:cubicBezTo>
                  <a:lnTo>
                    <a:pt x="2240638" y="2826059"/>
                  </a:lnTo>
                  <a:lnTo>
                    <a:pt x="2168432" y="2569484"/>
                  </a:lnTo>
                  <a:lnTo>
                    <a:pt x="2233170" y="2569484"/>
                  </a:lnTo>
                  <a:cubicBezTo>
                    <a:pt x="2282966" y="2569484"/>
                    <a:pt x="2322804" y="2529628"/>
                    <a:pt x="2322804" y="2481053"/>
                  </a:cubicBezTo>
                  <a:cubicBezTo>
                    <a:pt x="2322804" y="2432478"/>
                    <a:pt x="2282966" y="2392622"/>
                    <a:pt x="2233170" y="2392622"/>
                  </a:cubicBezTo>
                  <a:lnTo>
                    <a:pt x="2119880" y="2392622"/>
                  </a:lnTo>
                  <a:lnTo>
                    <a:pt x="2057632" y="2172167"/>
                  </a:lnTo>
                  <a:lnTo>
                    <a:pt x="2121124" y="2172167"/>
                  </a:lnTo>
                  <a:cubicBezTo>
                    <a:pt x="2170922" y="2172167"/>
                    <a:pt x="2209516" y="2132311"/>
                    <a:pt x="2209516" y="2082490"/>
                  </a:cubicBezTo>
                  <a:cubicBezTo>
                    <a:pt x="2209516" y="2033916"/>
                    <a:pt x="2170922" y="1995305"/>
                    <a:pt x="2121124" y="1995305"/>
                  </a:cubicBezTo>
                  <a:lnTo>
                    <a:pt x="2007836" y="1995305"/>
                  </a:lnTo>
                  <a:lnTo>
                    <a:pt x="1939364" y="1747449"/>
                  </a:lnTo>
                  <a:lnTo>
                    <a:pt x="1997876" y="1747449"/>
                  </a:lnTo>
                  <a:cubicBezTo>
                    <a:pt x="2047674" y="1747449"/>
                    <a:pt x="2087512" y="1707592"/>
                    <a:pt x="2087512" y="1657772"/>
                  </a:cubicBezTo>
                  <a:cubicBezTo>
                    <a:pt x="2087512" y="1609197"/>
                    <a:pt x="2047674" y="1569341"/>
                    <a:pt x="1997876" y="1569341"/>
                  </a:cubicBezTo>
                  <a:lnTo>
                    <a:pt x="1888320" y="1569341"/>
                  </a:lnTo>
                  <a:lnTo>
                    <a:pt x="1819850" y="1322730"/>
                  </a:lnTo>
                  <a:lnTo>
                    <a:pt x="1878362" y="1322730"/>
                  </a:lnTo>
                  <a:cubicBezTo>
                    <a:pt x="1926914" y="1322730"/>
                    <a:pt x="1966752" y="1282874"/>
                    <a:pt x="1966752" y="1233053"/>
                  </a:cubicBezTo>
                  <a:cubicBezTo>
                    <a:pt x="1966752" y="1184479"/>
                    <a:pt x="1926914" y="1144623"/>
                    <a:pt x="1878362" y="1144623"/>
                  </a:cubicBezTo>
                  <a:lnTo>
                    <a:pt x="1770052" y="1144623"/>
                  </a:lnTo>
                  <a:lnTo>
                    <a:pt x="1707804" y="920431"/>
                  </a:lnTo>
                  <a:lnTo>
                    <a:pt x="1765072" y="920431"/>
                  </a:lnTo>
                  <a:cubicBezTo>
                    <a:pt x="1813624" y="920431"/>
                    <a:pt x="1853462" y="880575"/>
                    <a:pt x="1853462" y="832000"/>
                  </a:cubicBezTo>
                  <a:cubicBezTo>
                    <a:pt x="1853462" y="782180"/>
                    <a:pt x="1813624" y="743569"/>
                    <a:pt x="1765072" y="743569"/>
                  </a:cubicBezTo>
                  <a:lnTo>
                    <a:pt x="1658008" y="743569"/>
                  </a:lnTo>
                  <a:lnTo>
                    <a:pt x="1594516" y="519377"/>
                  </a:lnTo>
                  <a:lnTo>
                    <a:pt x="1630618" y="519377"/>
                  </a:lnTo>
                  <a:cubicBezTo>
                    <a:pt x="1680416" y="519377"/>
                    <a:pt x="1720254" y="478276"/>
                    <a:pt x="1720254" y="429701"/>
                  </a:cubicBezTo>
                  <a:cubicBezTo>
                    <a:pt x="1720254" y="381126"/>
                    <a:pt x="1680416" y="341270"/>
                    <a:pt x="1630618" y="341270"/>
                  </a:cubicBezTo>
                  <a:lnTo>
                    <a:pt x="1544718" y="341270"/>
                  </a:lnTo>
                  <a:lnTo>
                    <a:pt x="1452592" y="8719"/>
                  </a:lnTo>
                  <a:cubicBezTo>
                    <a:pt x="1451348" y="6228"/>
                    <a:pt x="1451348" y="4982"/>
                    <a:pt x="1453836" y="3737"/>
                  </a:cubicBezTo>
                  <a:cubicBezTo>
                    <a:pt x="1455082" y="1246"/>
                    <a:pt x="1456326" y="0"/>
                    <a:pt x="1458816" y="0"/>
                  </a:cubicBezTo>
                  <a:close/>
                  <a:moveTo>
                    <a:pt x="4980" y="0"/>
                  </a:moveTo>
                  <a:lnTo>
                    <a:pt x="252790" y="0"/>
                  </a:lnTo>
                  <a:cubicBezTo>
                    <a:pt x="254036" y="0"/>
                    <a:pt x="257772" y="2491"/>
                    <a:pt x="259016" y="4982"/>
                  </a:cubicBezTo>
                  <a:lnTo>
                    <a:pt x="359884" y="361198"/>
                  </a:lnTo>
                  <a:lnTo>
                    <a:pt x="1170560" y="361198"/>
                  </a:lnTo>
                  <a:lnTo>
                    <a:pt x="1635050" y="361198"/>
                  </a:lnTo>
                  <a:cubicBezTo>
                    <a:pt x="1672408" y="361198"/>
                    <a:pt x="1703540" y="392335"/>
                    <a:pt x="1703540" y="429701"/>
                  </a:cubicBezTo>
                  <a:cubicBezTo>
                    <a:pt x="1703540" y="469557"/>
                    <a:pt x="1672408" y="500695"/>
                    <a:pt x="1635050" y="500695"/>
                  </a:cubicBezTo>
                  <a:lnTo>
                    <a:pt x="1170560" y="500695"/>
                  </a:lnTo>
                  <a:lnTo>
                    <a:pt x="399734" y="500695"/>
                  </a:lnTo>
                  <a:lnTo>
                    <a:pt x="474450" y="762251"/>
                  </a:lnTo>
                  <a:lnTo>
                    <a:pt x="1298824" y="762251"/>
                  </a:lnTo>
                  <a:lnTo>
                    <a:pt x="1764558" y="762251"/>
                  </a:lnTo>
                  <a:cubicBezTo>
                    <a:pt x="1801918" y="762251"/>
                    <a:pt x="1833048" y="793389"/>
                    <a:pt x="1833048" y="832000"/>
                  </a:cubicBezTo>
                  <a:cubicBezTo>
                    <a:pt x="1833048" y="870611"/>
                    <a:pt x="1801918" y="901748"/>
                    <a:pt x="1764558" y="901748"/>
                  </a:cubicBezTo>
                  <a:lnTo>
                    <a:pt x="1298824" y="901748"/>
                  </a:lnTo>
                  <a:lnTo>
                    <a:pt x="514300" y="901748"/>
                  </a:lnTo>
                  <a:lnTo>
                    <a:pt x="589016" y="1163305"/>
                  </a:lnTo>
                  <a:lnTo>
                    <a:pt x="1413390" y="1163305"/>
                  </a:lnTo>
                  <a:lnTo>
                    <a:pt x="1877880" y="1163305"/>
                  </a:lnTo>
                  <a:cubicBezTo>
                    <a:pt x="1915238" y="1163305"/>
                    <a:pt x="1947614" y="1194443"/>
                    <a:pt x="1947614" y="1233053"/>
                  </a:cubicBezTo>
                  <a:cubicBezTo>
                    <a:pt x="1947614" y="1271664"/>
                    <a:pt x="1915238" y="1302802"/>
                    <a:pt x="1877880" y="1302802"/>
                  </a:cubicBezTo>
                  <a:lnTo>
                    <a:pt x="1413390" y="1302802"/>
                  </a:lnTo>
                  <a:lnTo>
                    <a:pt x="628864" y="1302802"/>
                  </a:lnTo>
                  <a:lnTo>
                    <a:pt x="709808" y="1588023"/>
                  </a:lnTo>
                  <a:lnTo>
                    <a:pt x="1534182" y="1588023"/>
                  </a:lnTo>
                  <a:lnTo>
                    <a:pt x="1997426" y="1588023"/>
                  </a:lnTo>
                  <a:cubicBezTo>
                    <a:pt x="2036030" y="1588023"/>
                    <a:pt x="2068406" y="1620407"/>
                    <a:pt x="2068406" y="1657772"/>
                  </a:cubicBezTo>
                  <a:cubicBezTo>
                    <a:pt x="2068406" y="1696383"/>
                    <a:pt x="2036030" y="1727521"/>
                    <a:pt x="1997426" y="1727521"/>
                  </a:cubicBezTo>
                  <a:lnTo>
                    <a:pt x="1534182" y="1727521"/>
                  </a:lnTo>
                  <a:lnTo>
                    <a:pt x="750902" y="1727521"/>
                  </a:lnTo>
                  <a:lnTo>
                    <a:pt x="831846" y="2013987"/>
                  </a:lnTo>
                  <a:lnTo>
                    <a:pt x="1656220" y="2013987"/>
                  </a:lnTo>
                  <a:lnTo>
                    <a:pt x="2120708" y="2013987"/>
                  </a:lnTo>
                  <a:cubicBezTo>
                    <a:pt x="2159312" y="2013987"/>
                    <a:pt x="2190444" y="2045125"/>
                    <a:pt x="2190444" y="2082490"/>
                  </a:cubicBezTo>
                  <a:cubicBezTo>
                    <a:pt x="2190444" y="2122347"/>
                    <a:pt x="2159312" y="2153485"/>
                    <a:pt x="2120708" y="2153485"/>
                  </a:cubicBezTo>
                  <a:lnTo>
                    <a:pt x="1656220" y="2153485"/>
                  </a:lnTo>
                  <a:lnTo>
                    <a:pt x="871694" y="2153485"/>
                  </a:lnTo>
                  <a:lnTo>
                    <a:pt x="945166" y="2411305"/>
                  </a:lnTo>
                  <a:lnTo>
                    <a:pt x="1769540" y="2411305"/>
                  </a:lnTo>
                  <a:lnTo>
                    <a:pt x="2232784" y="2411305"/>
                  </a:lnTo>
                  <a:cubicBezTo>
                    <a:pt x="2271388" y="2411305"/>
                    <a:pt x="2303764" y="2442443"/>
                    <a:pt x="2303764" y="2481053"/>
                  </a:cubicBezTo>
                  <a:cubicBezTo>
                    <a:pt x="2303764" y="2519664"/>
                    <a:pt x="2271388" y="2550802"/>
                    <a:pt x="2232784" y="2550802"/>
                  </a:cubicBezTo>
                  <a:lnTo>
                    <a:pt x="1769540" y="2550802"/>
                  </a:lnTo>
                  <a:lnTo>
                    <a:pt x="985014" y="2550802"/>
                  </a:lnTo>
                  <a:lnTo>
                    <a:pt x="1068448" y="2845987"/>
                  </a:lnTo>
                  <a:lnTo>
                    <a:pt x="1890332" y="2845987"/>
                  </a:lnTo>
                  <a:lnTo>
                    <a:pt x="2354820" y="2845987"/>
                  </a:lnTo>
                  <a:cubicBezTo>
                    <a:pt x="2393424" y="2845987"/>
                    <a:pt x="2424556" y="2877125"/>
                    <a:pt x="2424556" y="2914490"/>
                  </a:cubicBezTo>
                  <a:cubicBezTo>
                    <a:pt x="2424556" y="2954347"/>
                    <a:pt x="2393424" y="2984239"/>
                    <a:pt x="2354820" y="2984239"/>
                  </a:cubicBezTo>
                  <a:lnTo>
                    <a:pt x="1890332" y="2984239"/>
                  </a:lnTo>
                  <a:lnTo>
                    <a:pt x="1109542" y="2984239"/>
                  </a:lnTo>
                  <a:lnTo>
                    <a:pt x="1192976" y="3279424"/>
                  </a:lnTo>
                  <a:lnTo>
                    <a:pt x="2019840" y="3279424"/>
                  </a:lnTo>
                  <a:lnTo>
                    <a:pt x="2484330" y="3279424"/>
                  </a:lnTo>
                  <a:cubicBezTo>
                    <a:pt x="2522934" y="3279424"/>
                    <a:pt x="2554066" y="3310562"/>
                    <a:pt x="2554066" y="3349173"/>
                  </a:cubicBezTo>
                  <a:cubicBezTo>
                    <a:pt x="2554066" y="3387783"/>
                    <a:pt x="2522934" y="3418921"/>
                    <a:pt x="2484330" y="3418921"/>
                  </a:cubicBezTo>
                  <a:lnTo>
                    <a:pt x="2019840" y="3418921"/>
                  </a:lnTo>
                  <a:lnTo>
                    <a:pt x="1232824" y="3418921"/>
                  </a:lnTo>
                  <a:lnTo>
                    <a:pt x="1318748" y="3720334"/>
                  </a:lnTo>
                  <a:lnTo>
                    <a:pt x="2139388" y="3720334"/>
                  </a:lnTo>
                  <a:lnTo>
                    <a:pt x="2603876" y="3720334"/>
                  </a:lnTo>
                  <a:cubicBezTo>
                    <a:pt x="2641234" y="3720334"/>
                    <a:pt x="2672366" y="3751472"/>
                    <a:pt x="2672366" y="3790083"/>
                  </a:cubicBezTo>
                  <a:cubicBezTo>
                    <a:pt x="2672366" y="3828693"/>
                    <a:pt x="2641234" y="3859831"/>
                    <a:pt x="2603876" y="3859831"/>
                  </a:cubicBezTo>
                  <a:lnTo>
                    <a:pt x="2139388" y="3859831"/>
                  </a:lnTo>
                  <a:lnTo>
                    <a:pt x="1358598" y="3859831"/>
                  </a:lnTo>
                  <a:lnTo>
                    <a:pt x="1427088" y="4100215"/>
                  </a:lnTo>
                  <a:lnTo>
                    <a:pt x="2247726" y="4100215"/>
                  </a:lnTo>
                  <a:lnTo>
                    <a:pt x="2712216" y="4100215"/>
                  </a:lnTo>
                  <a:cubicBezTo>
                    <a:pt x="2750820" y="4100215"/>
                    <a:pt x="2781952" y="4131352"/>
                    <a:pt x="2781952" y="4171209"/>
                  </a:cubicBezTo>
                  <a:cubicBezTo>
                    <a:pt x="2781952" y="4208573"/>
                    <a:pt x="2750820" y="4239711"/>
                    <a:pt x="2712216" y="4239711"/>
                  </a:cubicBezTo>
                  <a:lnTo>
                    <a:pt x="2247726" y="4239711"/>
                  </a:lnTo>
                  <a:lnTo>
                    <a:pt x="1466938" y="4239711"/>
                  </a:lnTo>
                  <a:lnTo>
                    <a:pt x="1556598" y="4551089"/>
                  </a:lnTo>
                  <a:lnTo>
                    <a:pt x="2380972" y="4551089"/>
                  </a:lnTo>
                  <a:lnTo>
                    <a:pt x="2844216" y="4551089"/>
                  </a:lnTo>
                  <a:cubicBezTo>
                    <a:pt x="2884064" y="4551089"/>
                    <a:pt x="2915196" y="4582226"/>
                    <a:pt x="2915196" y="4620837"/>
                  </a:cubicBezTo>
                  <a:cubicBezTo>
                    <a:pt x="2915196" y="4659448"/>
                    <a:pt x="2884064" y="4690585"/>
                    <a:pt x="2844216" y="4690585"/>
                  </a:cubicBezTo>
                  <a:lnTo>
                    <a:pt x="2380972" y="4690585"/>
                  </a:lnTo>
                  <a:lnTo>
                    <a:pt x="1596446" y="4690585"/>
                  </a:lnTo>
                  <a:lnTo>
                    <a:pt x="1672408" y="4959615"/>
                  </a:lnTo>
                  <a:lnTo>
                    <a:pt x="2498028" y="4959615"/>
                  </a:lnTo>
                  <a:lnTo>
                    <a:pt x="2962516" y="4959615"/>
                  </a:lnTo>
                  <a:cubicBezTo>
                    <a:pt x="2999876" y="4959615"/>
                    <a:pt x="3031008" y="4990753"/>
                    <a:pt x="3031008" y="5029364"/>
                  </a:cubicBezTo>
                  <a:cubicBezTo>
                    <a:pt x="3031008" y="5067975"/>
                    <a:pt x="2999876" y="5099113"/>
                    <a:pt x="2962516" y="5099113"/>
                  </a:cubicBezTo>
                  <a:lnTo>
                    <a:pt x="2498028" y="5099113"/>
                  </a:lnTo>
                  <a:lnTo>
                    <a:pt x="1712256" y="5099113"/>
                  </a:lnTo>
                  <a:lnTo>
                    <a:pt x="1820596" y="5476501"/>
                  </a:lnTo>
                  <a:cubicBezTo>
                    <a:pt x="1820596" y="5478993"/>
                    <a:pt x="1820596" y="5480238"/>
                    <a:pt x="1819352" y="5481483"/>
                  </a:cubicBezTo>
                  <a:cubicBezTo>
                    <a:pt x="1818106" y="5482729"/>
                    <a:pt x="1815616" y="5485220"/>
                    <a:pt x="1814370" y="5485220"/>
                  </a:cubicBezTo>
                  <a:lnTo>
                    <a:pt x="1537918" y="5485220"/>
                  </a:lnTo>
                  <a:cubicBezTo>
                    <a:pt x="1534182" y="5485220"/>
                    <a:pt x="1532936" y="5482729"/>
                    <a:pt x="1531692" y="5480238"/>
                  </a:cubicBezTo>
                  <a:lnTo>
                    <a:pt x="0" y="8719"/>
                  </a:lnTo>
                  <a:cubicBezTo>
                    <a:pt x="0" y="6228"/>
                    <a:pt x="0" y="4982"/>
                    <a:pt x="1244" y="3737"/>
                  </a:cubicBezTo>
                  <a:cubicBezTo>
                    <a:pt x="2490" y="1246"/>
                    <a:pt x="3734" y="0"/>
                    <a:pt x="4980" y="0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9" name="Freeform: Shape 145">
              <a:extLst>
                <a:ext uri="{FF2B5EF4-FFF2-40B4-BE49-F238E27FC236}">
                  <a16:creationId xmlns:a16="http://schemas.microsoft.com/office/drawing/2014/main" id="{AB552C86-2E3A-4481-AF8C-CE4CB0F664C7}"/>
                </a:ext>
              </a:extLst>
            </p:cNvPr>
            <p:cNvSpPr/>
            <p:nvPr/>
          </p:nvSpPr>
          <p:spPr>
            <a:xfrm>
              <a:off x="20707555" y="7611704"/>
              <a:ext cx="992896" cy="2486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8" h="1997">
                  <a:moveTo>
                    <a:pt x="640" y="0"/>
                  </a:moveTo>
                  <a:cubicBezTo>
                    <a:pt x="640" y="0"/>
                    <a:pt x="29" y="511"/>
                    <a:pt x="9" y="553"/>
                  </a:cubicBezTo>
                  <a:cubicBezTo>
                    <a:pt x="-11" y="595"/>
                    <a:pt x="9" y="1997"/>
                    <a:pt x="9" y="1997"/>
                  </a:cubicBezTo>
                  <a:lnTo>
                    <a:pt x="358" y="1995"/>
                  </a:lnTo>
                  <a:cubicBezTo>
                    <a:pt x="486" y="1305"/>
                    <a:pt x="405" y="780"/>
                    <a:pt x="405" y="780"/>
                  </a:cubicBezTo>
                  <a:cubicBezTo>
                    <a:pt x="514" y="741"/>
                    <a:pt x="798" y="532"/>
                    <a:pt x="798" y="532"/>
                  </a:cubicBezTo>
                  <a:close/>
                </a:path>
              </a:pathLst>
            </a:custGeom>
            <a:solidFill>
              <a:srgbClr val="4C487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0" name="Freeform: Shape 146">
              <a:extLst>
                <a:ext uri="{FF2B5EF4-FFF2-40B4-BE49-F238E27FC236}">
                  <a16:creationId xmlns:a16="http://schemas.microsoft.com/office/drawing/2014/main" id="{75DA5E32-CDEA-4488-9812-E94B4A91510F}"/>
                </a:ext>
              </a:extLst>
            </p:cNvPr>
            <p:cNvSpPr/>
            <p:nvPr/>
          </p:nvSpPr>
          <p:spPr>
            <a:xfrm>
              <a:off x="21497387" y="7611704"/>
              <a:ext cx="832189" cy="292137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2346">
                  <a:moveTo>
                    <a:pt x="6" y="0"/>
                  </a:moveTo>
                  <a:cubicBezTo>
                    <a:pt x="6" y="0"/>
                    <a:pt x="-47" y="260"/>
                    <a:pt x="164" y="532"/>
                  </a:cubicBezTo>
                  <a:lnTo>
                    <a:pt x="286" y="2346"/>
                  </a:lnTo>
                  <a:lnTo>
                    <a:pt x="669" y="2330"/>
                  </a:lnTo>
                  <a:lnTo>
                    <a:pt x="669" y="30"/>
                  </a:ln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1" name="Freeform: Shape 147">
              <a:extLst>
                <a:ext uri="{FF2B5EF4-FFF2-40B4-BE49-F238E27FC236}">
                  <a16:creationId xmlns:a16="http://schemas.microsoft.com/office/drawing/2014/main" id="{31658307-E553-43C4-9F6C-96301FB37A45}"/>
                </a:ext>
              </a:extLst>
            </p:cNvPr>
            <p:cNvSpPr/>
            <p:nvPr/>
          </p:nvSpPr>
          <p:spPr>
            <a:xfrm>
              <a:off x="20869508" y="5949814"/>
              <a:ext cx="870808" cy="20007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0" h="1607">
                  <a:moveTo>
                    <a:pt x="588" y="4"/>
                  </a:moveTo>
                  <a:cubicBezTo>
                    <a:pt x="588" y="3"/>
                    <a:pt x="587" y="1"/>
                    <a:pt x="586" y="1"/>
                  </a:cubicBezTo>
                  <a:cubicBezTo>
                    <a:pt x="585" y="0"/>
                    <a:pt x="583" y="-1"/>
                    <a:pt x="581" y="0"/>
                  </a:cubicBezTo>
                  <a:cubicBezTo>
                    <a:pt x="551" y="11"/>
                    <a:pt x="451" y="48"/>
                    <a:pt x="443" y="62"/>
                  </a:cubicBezTo>
                  <a:cubicBezTo>
                    <a:pt x="435" y="76"/>
                    <a:pt x="342" y="518"/>
                    <a:pt x="329" y="583"/>
                  </a:cubicBezTo>
                  <a:lnTo>
                    <a:pt x="4" y="648"/>
                  </a:lnTo>
                  <a:cubicBezTo>
                    <a:pt x="2" y="648"/>
                    <a:pt x="0" y="651"/>
                    <a:pt x="0" y="653"/>
                  </a:cubicBezTo>
                  <a:lnTo>
                    <a:pt x="15" y="801"/>
                  </a:lnTo>
                  <a:cubicBezTo>
                    <a:pt x="14" y="804"/>
                    <a:pt x="16" y="806"/>
                    <a:pt x="18" y="807"/>
                  </a:cubicBezTo>
                  <a:cubicBezTo>
                    <a:pt x="36" y="818"/>
                    <a:pt x="315" y="788"/>
                    <a:pt x="417" y="726"/>
                  </a:cubicBezTo>
                  <a:lnTo>
                    <a:pt x="418" y="1501"/>
                  </a:lnTo>
                  <a:cubicBezTo>
                    <a:pt x="418" y="1502"/>
                    <a:pt x="418" y="1503"/>
                    <a:pt x="419" y="1503"/>
                  </a:cubicBezTo>
                  <a:cubicBezTo>
                    <a:pt x="421" y="1507"/>
                    <a:pt x="474" y="1599"/>
                    <a:pt x="695" y="1607"/>
                  </a:cubicBezTo>
                  <a:cubicBezTo>
                    <a:pt x="696" y="1607"/>
                    <a:pt x="698" y="1607"/>
                    <a:pt x="699" y="1606"/>
                  </a:cubicBezTo>
                  <a:cubicBezTo>
                    <a:pt x="700" y="1605"/>
                    <a:pt x="701" y="1603"/>
                    <a:pt x="700" y="160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2" name="Freeform: Shape 148">
              <a:extLst>
                <a:ext uri="{FF2B5EF4-FFF2-40B4-BE49-F238E27FC236}">
                  <a16:creationId xmlns:a16="http://schemas.microsoft.com/office/drawing/2014/main" id="{1A5C2B66-1B08-48CF-B430-8157D422A723}"/>
                </a:ext>
              </a:extLst>
            </p:cNvPr>
            <p:cNvSpPr/>
            <p:nvPr/>
          </p:nvSpPr>
          <p:spPr>
            <a:xfrm>
              <a:off x="21504859" y="5951064"/>
              <a:ext cx="422323" cy="167185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1343">
                  <a:moveTo>
                    <a:pt x="135" y="0"/>
                  </a:moveTo>
                  <a:cubicBezTo>
                    <a:pt x="135" y="0"/>
                    <a:pt x="137" y="89"/>
                    <a:pt x="130" y="149"/>
                  </a:cubicBezTo>
                  <a:cubicBezTo>
                    <a:pt x="130" y="149"/>
                    <a:pt x="149" y="58"/>
                    <a:pt x="203" y="21"/>
                  </a:cubicBezTo>
                  <a:lnTo>
                    <a:pt x="340" y="81"/>
                  </a:lnTo>
                  <a:cubicBezTo>
                    <a:pt x="340" y="81"/>
                    <a:pt x="239" y="169"/>
                    <a:pt x="211" y="323"/>
                  </a:cubicBezTo>
                  <a:cubicBezTo>
                    <a:pt x="211" y="323"/>
                    <a:pt x="187" y="427"/>
                    <a:pt x="186" y="623"/>
                  </a:cubicBezTo>
                  <a:cubicBezTo>
                    <a:pt x="186" y="818"/>
                    <a:pt x="138" y="1123"/>
                    <a:pt x="135" y="1343"/>
                  </a:cubicBezTo>
                  <a:lnTo>
                    <a:pt x="0" y="1334"/>
                  </a:lnTo>
                  <a:cubicBezTo>
                    <a:pt x="0" y="1334"/>
                    <a:pt x="29" y="533"/>
                    <a:pt x="49" y="329"/>
                  </a:cubicBezTo>
                  <a:cubicBezTo>
                    <a:pt x="68" y="124"/>
                    <a:pt x="107" y="31"/>
                    <a:pt x="135" y="0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3" name="Freeform: Shape 149">
              <a:extLst>
                <a:ext uri="{FF2B5EF4-FFF2-40B4-BE49-F238E27FC236}">
                  <a16:creationId xmlns:a16="http://schemas.microsoft.com/office/drawing/2014/main" id="{DF811E93-DC5D-42DB-9BCF-8470B55D7112}"/>
                </a:ext>
              </a:extLst>
            </p:cNvPr>
            <p:cNvSpPr/>
            <p:nvPr/>
          </p:nvSpPr>
          <p:spPr>
            <a:xfrm>
              <a:off x="21625704" y="5863858"/>
              <a:ext cx="109630" cy="2117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71">
                  <a:moveTo>
                    <a:pt x="89" y="0"/>
                  </a:moveTo>
                  <a:cubicBezTo>
                    <a:pt x="33" y="5"/>
                    <a:pt x="7" y="68"/>
                    <a:pt x="3" y="87"/>
                  </a:cubicBezTo>
                  <a:cubicBezTo>
                    <a:pt x="-2" y="105"/>
                    <a:pt x="1" y="118"/>
                    <a:pt x="4" y="125"/>
                  </a:cubicBezTo>
                  <a:cubicBezTo>
                    <a:pt x="4" y="128"/>
                    <a:pt x="7" y="128"/>
                    <a:pt x="8" y="125"/>
                  </a:cubicBezTo>
                  <a:cubicBezTo>
                    <a:pt x="16" y="99"/>
                    <a:pt x="38" y="70"/>
                    <a:pt x="38" y="70"/>
                  </a:cubicBezTo>
                  <a:lnTo>
                    <a:pt x="37" y="171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4" name="Freeform: Shape 150">
              <a:extLst>
                <a:ext uri="{FF2B5EF4-FFF2-40B4-BE49-F238E27FC236}">
                  <a16:creationId xmlns:a16="http://schemas.microsoft.com/office/drawing/2014/main" id="{4A824C47-F2E6-4F43-9524-2FA862C1B732}"/>
                </a:ext>
              </a:extLst>
            </p:cNvPr>
            <p:cNvSpPr/>
            <p:nvPr/>
          </p:nvSpPr>
          <p:spPr>
            <a:xfrm>
              <a:off x="21572135" y="6007124"/>
              <a:ext cx="112121" cy="16083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292">
                  <a:moveTo>
                    <a:pt x="91" y="20"/>
                  </a:moveTo>
                  <a:cubicBezTo>
                    <a:pt x="91" y="20"/>
                    <a:pt x="81" y="-21"/>
                    <a:pt x="80" y="14"/>
                  </a:cubicBezTo>
                  <a:cubicBezTo>
                    <a:pt x="79" y="50"/>
                    <a:pt x="66" y="115"/>
                    <a:pt x="66" y="115"/>
                  </a:cubicBezTo>
                  <a:cubicBezTo>
                    <a:pt x="58" y="149"/>
                    <a:pt x="50" y="194"/>
                    <a:pt x="44" y="248"/>
                  </a:cubicBezTo>
                  <a:cubicBezTo>
                    <a:pt x="27" y="376"/>
                    <a:pt x="5" y="1133"/>
                    <a:pt x="0" y="1291"/>
                  </a:cubicBezTo>
                  <a:lnTo>
                    <a:pt x="11" y="1292"/>
                  </a:lnTo>
                  <a:cubicBezTo>
                    <a:pt x="15" y="1134"/>
                    <a:pt x="37" y="377"/>
                    <a:pt x="53" y="249"/>
                  </a:cubicBezTo>
                  <a:cubicBezTo>
                    <a:pt x="65" y="161"/>
                    <a:pt x="76" y="103"/>
                    <a:pt x="76" y="103"/>
                  </a:cubicBezTo>
                  <a:cubicBezTo>
                    <a:pt x="77" y="91"/>
                    <a:pt x="91" y="20"/>
                    <a:pt x="91" y="2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5" name="Freeform: Shape 495">
              <a:extLst>
                <a:ext uri="{FF2B5EF4-FFF2-40B4-BE49-F238E27FC236}">
                  <a16:creationId xmlns:a16="http://schemas.microsoft.com/office/drawing/2014/main" id="{6E2335E4-1AB1-4BEC-B2B4-D9D364961A53}"/>
                </a:ext>
              </a:extLst>
            </p:cNvPr>
            <p:cNvSpPr/>
            <p:nvPr/>
          </p:nvSpPr>
          <p:spPr>
            <a:xfrm>
              <a:off x="21634423" y="6167830"/>
              <a:ext cx="56060" cy="337610"/>
            </a:xfrm>
            <a:custGeom>
              <a:avLst/>
              <a:gdLst>
                <a:gd name="connsiteX0" fmla="*/ 9344 w 56060"/>
                <a:gd name="connsiteY0" fmla="*/ 318923 h 337610"/>
                <a:gd name="connsiteX1" fmla="*/ 18688 w 56060"/>
                <a:gd name="connsiteY1" fmla="*/ 328267 h 337610"/>
                <a:gd name="connsiteX2" fmla="*/ 9344 w 56060"/>
                <a:gd name="connsiteY2" fmla="*/ 337610 h 337610"/>
                <a:gd name="connsiteX3" fmla="*/ 0 w 56060"/>
                <a:gd name="connsiteY3" fmla="*/ 328267 h 337610"/>
                <a:gd name="connsiteX4" fmla="*/ 9344 w 56060"/>
                <a:gd name="connsiteY4" fmla="*/ 318923 h 337610"/>
                <a:gd name="connsiteX5" fmla="*/ 24256 w 56060"/>
                <a:gd name="connsiteY5" fmla="*/ 156970 h 337610"/>
                <a:gd name="connsiteX6" fmla="*/ 33636 w 56060"/>
                <a:gd name="connsiteY6" fmla="*/ 166313 h 337610"/>
                <a:gd name="connsiteX7" fmla="*/ 24256 w 56060"/>
                <a:gd name="connsiteY7" fmla="*/ 175657 h 337610"/>
                <a:gd name="connsiteX8" fmla="*/ 13704 w 56060"/>
                <a:gd name="connsiteY8" fmla="*/ 166313 h 337610"/>
                <a:gd name="connsiteX9" fmla="*/ 24256 w 56060"/>
                <a:gd name="connsiteY9" fmla="*/ 156970 h 337610"/>
                <a:gd name="connsiteX10" fmla="*/ 46718 w 56060"/>
                <a:gd name="connsiteY10" fmla="*/ 0 h 337610"/>
                <a:gd name="connsiteX11" fmla="*/ 56060 w 56060"/>
                <a:gd name="connsiteY11" fmla="*/ 9343 h 337610"/>
                <a:gd name="connsiteX12" fmla="*/ 46718 w 56060"/>
                <a:gd name="connsiteY12" fmla="*/ 18687 h 337610"/>
                <a:gd name="connsiteX13" fmla="*/ 37374 w 56060"/>
                <a:gd name="connsiteY13" fmla="*/ 9343 h 337610"/>
                <a:gd name="connsiteX14" fmla="*/ 46718 w 56060"/>
                <a:gd name="connsiteY14" fmla="*/ 0 h 33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060" h="337610">
                  <a:moveTo>
                    <a:pt x="9344" y="318923"/>
                  </a:moveTo>
                  <a:cubicBezTo>
                    <a:pt x="15184" y="318923"/>
                    <a:pt x="18688" y="323595"/>
                    <a:pt x="18688" y="328267"/>
                  </a:cubicBezTo>
                  <a:cubicBezTo>
                    <a:pt x="18688" y="332938"/>
                    <a:pt x="15184" y="337610"/>
                    <a:pt x="9344" y="337610"/>
                  </a:cubicBezTo>
                  <a:cubicBezTo>
                    <a:pt x="3504" y="337610"/>
                    <a:pt x="0" y="332938"/>
                    <a:pt x="0" y="328267"/>
                  </a:cubicBezTo>
                  <a:cubicBezTo>
                    <a:pt x="0" y="323595"/>
                    <a:pt x="3504" y="318923"/>
                    <a:pt x="9344" y="318923"/>
                  </a:cubicBezTo>
                  <a:close/>
                  <a:moveTo>
                    <a:pt x="24256" y="156970"/>
                  </a:moveTo>
                  <a:cubicBezTo>
                    <a:pt x="28946" y="156970"/>
                    <a:pt x="33636" y="160474"/>
                    <a:pt x="33636" y="166313"/>
                  </a:cubicBezTo>
                  <a:cubicBezTo>
                    <a:pt x="33636" y="172153"/>
                    <a:pt x="28946" y="175657"/>
                    <a:pt x="24256" y="175657"/>
                  </a:cubicBezTo>
                  <a:cubicBezTo>
                    <a:pt x="18394" y="175657"/>
                    <a:pt x="13704" y="172153"/>
                    <a:pt x="13704" y="166313"/>
                  </a:cubicBezTo>
                  <a:cubicBezTo>
                    <a:pt x="13704" y="160474"/>
                    <a:pt x="18394" y="156970"/>
                    <a:pt x="24256" y="156970"/>
                  </a:cubicBezTo>
                  <a:close/>
                  <a:moveTo>
                    <a:pt x="46718" y="0"/>
                  </a:moveTo>
                  <a:cubicBezTo>
                    <a:pt x="52558" y="0"/>
                    <a:pt x="56060" y="3504"/>
                    <a:pt x="56060" y="9343"/>
                  </a:cubicBezTo>
                  <a:cubicBezTo>
                    <a:pt x="56060" y="15183"/>
                    <a:pt x="52558" y="18687"/>
                    <a:pt x="46718" y="18687"/>
                  </a:cubicBezTo>
                  <a:cubicBezTo>
                    <a:pt x="40878" y="18687"/>
                    <a:pt x="37374" y="15183"/>
                    <a:pt x="37374" y="9343"/>
                  </a:cubicBezTo>
                  <a:cubicBezTo>
                    <a:pt x="37374" y="3504"/>
                    <a:pt x="40878" y="0"/>
                    <a:pt x="4671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6" name="Freeform: Shape 154">
              <a:extLst>
                <a:ext uri="{FF2B5EF4-FFF2-40B4-BE49-F238E27FC236}">
                  <a16:creationId xmlns:a16="http://schemas.microsoft.com/office/drawing/2014/main" id="{A165907D-CFF8-4AB2-9106-C79A17D6C479}"/>
                </a:ext>
              </a:extLst>
            </p:cNvPr>
            <p:cNvSpPr/>
            <p:nvPr/>
          </p:nvSpPr>
          <p:spPr>
            <a:xfrm>
              <a:off x="21668061" y="5967259"/>
              <a:ext cx="1062660" cy="26510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4" h="2129">
                  <a:moveTo>
                    <a:pt x="664" y="85"/>
                  </a:moveTo>
                  <a:cubicBezTo>
                    <a:pt x="643" y="64"/>
                    <a:pt x="411" y="7"/>
                    <a:pt x="384" y="0"/>
                  </a:cubicBezTo>
                  <a:cubicBezTo>
                    <a:pt x="383" y="0"/>
                    <a:pt x="382" y="0"/>
                    <a:pt x="381" y="1"/>
                  </a:cubicBezTo>
                  <a:cubicBezTo>
                    <a:pt x="373" y="6"/>
                    <a:pt x="180" y="132"/>
                    <a:pt x="121" y="261"/>
                  </a:cubicBezTo>
                  <a:cubicBezTo>
                    <a:pt x="63" y="391"/>
                    <a:pt x="30" y="903"/>
                    <a:pt x="29" y="924"/>
                  </a:cubicBezTo>
                  <a:cubicBezTo>
                    <a:pt x="29" y="926"/>
                    <a:pt x="3" y="1141"/>
                    <a:pt x="1" y="1251"/>
                  </a:cubicBezTo>
                  <a:cubicBezTo>
                    <a:pt x="-2" y="1360"/>
                    <a:pt x="1" y="2116"/>
                    <a:pt x="1" y="2124"/>
                  </a:cubicBezTo>
                  <a:cubicBezTo>
                    <a:pt x="1" y="2125"/>
                    <a:pt x="2" y="2127"/>
                    <a:pt x="3" y="2127"/>
                  </a:cubicBezTo>
                  <a:cubicBezTo>
                    <a:pt x="3" y="2129"/>
                    <a:pt x="4" y="2129"/>
                    <a:pt x="6" y="2129"/>
                  </a:cubicBezTo>
                  <a:lnTo>
                    <a:pt x="732" y="2118"/>
                  </a:lnTo>
                  <a:cubicBezTo>
                    <a:pt x="733" y="2118"/>
                    <a:pt x="735" y="2118"/>
                    <a:pt x="736" y="2117"/>
                  </a:cubicBezTo>
                  <a:cubicBezTo>
                    <a:pt x="737" y="2116"/>
                    <a:pt x="737" y="2115"/>
                    <a:pt x="737" y="2114"/>
                  </a:cubicBezTo>
                  <a:lnTo>
                    <a:pt x="714" y="806"/>
                  </a:lnTo>
                  <a:cubicBezTo>
                    <a:pt x="835" y="739"/>
                    <a:pt x="851" y="683"/>
                    <a:pt x="852" y="679"/>
                  </a:cubicBezTo>
                  <a:cubicBezTo>
                    <a:pt x="874" y="407"/>
                    <a:pt x="681" y="102"/>
                    <a:pt x="664" y="8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7" name="Freeform: Shape 155">
              <a:extLst>
                <a:ext uri="{FF2B5EF4-FFF2-40B4-BE49-F238E27FC236}">
                  <a16:creationId xmlns:a16="http://schemas.microsoft.com/office/drawing/2014/main" id="{5F068763-C905-475A-A4C7-238045D91A17}"/>
                </a:ext>
              </a:extLst>
            </p:cNvPr>
            <p:cNvSpPr/>
            <p:nvPr/>
          </p:nvSpPr>
          <p:spPr>
            <a:xfrm>
              <a:off x="21473717" y="5936111"/>
              <a:ext cx="206801" cy="11747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" h="944">
                  <a:moveTo>
                    <a:pt x="162" y="0"/>
                  </a:moveTo>
                  <a:cubicBezTo>
                    <a:pt x="160" y="0"/>
                    <a:pt x="120" y="-1"/>
                    <a:pt x="96" y="13"/>
                  </a:cubicBezTo>
                  <a:cubicBezTo>
                    <a:pt x="95" y="13"/>
                    <a:pt x="94" y="14"/>
                    <a:pt x="94" y="15"/>
                  </a:cubicBezTo>
                  <a:cubicBezTo>
                    <a:pt x="93" y="17"/>
                    <a:pt x="68" y="67"/>
                    <a:pt x="63" y="136"/>
                  </a:cubicBezTo>
                  <a:cubicBezTo>
                    <a:pt x="58" y="206"/>
                    <a:pt x="38" y="296"/>
                    <a:pt x="18" y="312"/>
                  </a:cubicBezTo>
                  <a:cubicBezTo>
                    <a:pt x="17" y="312"/>
                    <a:pt x="16" y="314"/>
                    <a:pt x="16" y="316"/>
                  </a:cubicBezTo>
                  <a:cubicBezTo>
                    <a:pt x="16" y="317"/>
                    <a:pt x="17" y="319"/>
                    <a:pt x="19" y="320"/>
                  </a:cubicBezTo>
                  <a:lnTo>
                    <a:pt x="37" y="332"/>
                  </a:lnTo>
                  <a:cubicBezTo>
                    <a:pt x="28" y="342"/>
                    <a:pt x="13" y="367"/>
                    <a:pt x="21" y="422"/>
                  </a:cubicBezTo>
                  <a:cubicBezTo>
                    <a:pt x="23" y="440"/>
                    <a:pt x="25" y="457"/>
                    <a:pt x="28" y="471"/>
                  </a:cubicBezTo>
                  <a:cubicBezTo>
                    <a:pt x="34" y="512"/>
                    <a:pt x="39" y="539"/>
                    <a:pt x="28" y="572"/>
                  </a:cubicBezTo>
                  <a:cubicBezTo>
                    <a:pt x="24" y="586"/>
                    <a:pt x="20" y="597"/>
                    <a:pt x="16" y="607"/>
                  </a:cubicBezTo>
                  <a:cubicBezTo>
                    <a:pt x="7" y="633"/>
                    <a:pt x="0" y="652"/>
                    <a:pt x="0" y="684"/>
                  </a:cubicBezTo>
                  <a:cubicBezTo>
                    <a:pt x="-1" y="698"/>
                    <a:pt x="26" y="900"/>
                    <a:pt x="36" y="937"/>
                  </a:cubicBezTo>
                  <a:lnTo>
                    <a:pt x="36" y="939"/>
                  </a:lnTo>
                  <a:cubicBezTo>
                    <a:pt x="38" y="941"/>
                    <a:pt x="38" y="943"/>
                    <a:pt x="39" y="944"/>
                  </a:cubicBezTo>
                  <a:lnTo>
                    <a:pt x="41" y="944"/>
                  </a:lnTo>
                  <a:cubicBezTo>
                    <a:pt x="42" y="944"/>
                    <a:pt x="43" y="944"/>
                    <a:pt x="44" y="944"/>
                  </a:cubicBezTo>
                  <a:cubicBezTo>
                    <a:pt x="46" y="942"/>
                    <a:pt x="46" y="941"/>
                    <a:pt x="46" y="939"/>
                  </a:cubicBezTo>
                  <a:cubicBezTo>
                    <a:pt x="55" y="726"/>
                    <a:pt x="68" y="449"/>
                    <a:pt x="79" y="341"/>
                  </a:cubicBezTo>
                  <a:cubicBezTo>
                    <a:pt x="101" y="113"/>
                    <a:pt x="145" y="38"/>
                    <a:pt x="161" y="18"/>
                  </a:cubicBezTo>
                  <a:cubicBezTo>
                    <a:pt x="163" y="18"/>
                    <a:pt x="164" y="16"/>
                    <a:pt x="165" y="15"/>
                  </a:cubicBezTo>
                  <a:lnTo>
                    <a:pt x="167" y="7"/>
                  </a:lnTo>
                  <a:cubicBezTo>
                    <a:pt x="168" y="5"/>
                    <a:pt x="167" y="3"/>
                    <a:pt x="167" y="2"/>
                  </a:cubicBezTo>
                  <a:cubicBezTo>
                    <a:pt x="165" y="1"/>
                    <a:pt x="164" y="0"/>
                    <a:pt x="162" y="0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8" name="Freeform: Shape 156">
              <a:extLst>
                <a:ext uri="{FF2B5EF4-FFF2-40B4-BE49-F238E27FC236}">
                  <a16:creationId xmlns:a16="http://schemas.microsoft.com/office/drawing/2014/main" id="{831B6512-F22F-428C-BA7A-465E68BEB794}"/>
                </a:ext>
              </a:extLst>
            </p:cNvPr>
            <p:cNvSpPr/>
            <p:nvPr/>
          </p:nvSpPr>
          <p:spPr>
            <a:xfrm>
              <a:off x="21704185" y="5959784"/>
              <a:ext cx="447239" cy="11635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935">
                  <a:moveTo>
                    <a:pt x="358" y="7"/>
                  </a:moveTo>
                  <a:cubicBezTo>
                    <a:pt x="358" y="6"/>
                    <a:pt x="357" y="6"/>
                    <a:pt x="355" y="5"/>
                  </a:cubicBezTo>
                  <a:cubicBezTo>
                    <a:pt x="355" y="5"/>
                    <a:pt x="349" y="4"/>
                    <a:pt x="333" y="0"/>
                  </a:cubicBezTo>
                  <a:cubicBezTo>
                    <a:pt x="331" y="-1"/>
                    <a:pt x="330" y="0"/>
                    <a:pt x="328" y="1"/>
                  </a:cubicBezTo>
                  <a:cubicBezTo>
                    <a:pt x="287" y="29"/>
                    <a:pt x="228" y="56"/>
                    <a:pt x="179" y="68"/>
                  </a:cubicBezTo>
                  <a:cubicBezTo>
                    <a:pt x="179" y="69"/>
                    <a:pt x="178" y="69"/>
                    <a:pt x="177" y="69"/>
                  </a:cubicBezTo>
                  <a:cubicBezTo>
                    <a:pt x="176" y="70"/>
                    <a:pt x="75" y="160"/>
                    <a:pt x="45" y="314"/>
                  </a:cubicBezTo>
                  <a:cubicBezTo>
                    <a:pt x="45" y="315"/>
                    <a:pt x="22" y="420"/>
                    <a:pt x="21" y="615"/>
                  </a:cubicBezTo>
                  <a:cubicBezTo>
                    <a:pt x="21" y="703"/>
                    <a:pt x="11" y="813"/>
                    <a:pt x="0" y="929"/>
                  </a:cubicBezTo>
                  <a:cubicBezTo>
                    <a:pt x="0" y="931"/>
                    <a:pt x="2" y="934"/>
                    <a:pt x="4" y="935"/>
                  </a:cubicBezTo>
                  <a:cubicBezTo>
                    <a:pt x="5" y="935"/>
                    <a:pt x="5" y="935"/>
                    <a:pt x="5" y="935"/>
                  </a:cubicBezTo>
                  <a:cubicBezTo>
                    <a:pt x="7" y="935"/>
                    <a:pt x="10" y="933"/>
                    <a:pt x="10" y="930"/>
                  </a:cubicBezTo>
                  <a:cubicBezTo>
                    <a:pt x="10" y="928"/>
                    <a:pt x="56" y="684"/>
                    <a:pt x="78" y="583"/>
                  </a:cubicBezTo>
                  <a:cubicBezTo>
                    <a:pt x="99" y="479"/>
                    <a:pt x="111" y="416"/>
                    <a:pt x="94" y="347"/>
                  </a:cubicBezTo>
                  <a:lnTo>
                    <a:pt x="133" y="347"/>
                  </a:lnTo>
                  <a:cubicBezTo>
                    <a:pt x="135" y="347"/>
                    <a:pt x="136" y="347"/>
                    <a:pt x="137" y="345"/>
                  </a:cubicBezTo>
                  <a:cubicBezTo>
                    <a:pt x="138" y="344"/>
                    <a:pt x="138" y="341"/>
                    <a:pt x="137" y="340"/>
                  </a:cubicBezTo>
                  <a:cubicBezTo>
                    <a:pt x="137" y="339"/>
                    <a:pt x="114" y="294"/>
                    <a:pt x="170" y="206"/>
                  </a:cubicBezTo>
                  <a:cubicBezTo>
                    <a:pt x="199" y="160"/>
                    <a:pt x="243" y="126"/>
                    <a:pt x="281" y="95"/>
                  </a:cubicBezTo>
                  <a:cubicBezTo>
                    <a:pt x="319" y="66"/>
                    <a:pt x="351" y="40"/>
                    <a:pt x="359" y="12"/>
                  </a:cubicBezTo>
                  <a:cubicBezTo>
                    <a:pt x="360" y="10"/>
                    <a:pt x="360" y="9"/>
                    <a:pt x="358" y="7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9" name="Freeform: Shape 157">
              <a:extLst>
                <a:ext uri="{FF2B5EF4-FFF2-40B4-BE49-F238E27FC236}">
                  <a16:creationId xmlns:a16="http://schemas.microsoft.com/office/drawing/2014/main" id="{9EC5F64D-2682-4A3F-9EC9-4E41A3D8124D}"/>
                </a:ext>
              </a:extLst>
            </p:cNvPr>
            <p:cNvSpPr/>
            <p:nvPr/>
          </p:nvSpPr>
          <p:spPr>
            <a:xfrm>
              <a:off x="21749037" y="5883791"/>
              <a:ext cx="374983" cy="1968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" h="159">
                  <a:moveTo>
                    <a:pt x="7" y="75"/>
                  </a:moveTo>
                  <a:cubicBezTo>
                    <a:pt x="7" y="75"/>
                    <a:pt x="9" y="121"/>
                    <a:pt x="0" y="152"/>
                  </a:cubicBezTo>
                  <a:cubicBezTo>
                    <a:pt x="-1" y="155"/>
                    <a:pt x="2" y="159"/>
                    <a:pt x="6" y="159"/>
                  </a:cubicBezTo>
                  <a:cubicBezTo>
                    <a:pt x="45" y="155"/>
                    <a:pt x="214" y="134"/>
                    <a:pt x="299" y="71"/>
                  </a:cubicBezTo>
                  <a:cubicBezTo>
                    <a:pt x="303" y="68"/>
                    <a:pt x="303" y="63"/>
                    <a:pt x="301" y="59"/>
                  </a:cubicBezTo>
                  <a:cubicBezTo>
                    <a:pt x="290" y="43"/>
                    <a:pt x="264" y="5"/>
                    <a:pt x="247" y="0"/>
                  </a:cubicBezTo>
                  <a:cubicBezTo>
                    <a:pt x="247" y="0"/>
                    <a:pt x="216" y="57"/>
                    <a:pt x="7" y="7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0" name="Freeform: Shape 158">
              <a:extLst>
                <a:ext uri="{FF2B5EF4-FFF2-40B4-BE49-F238E27FC236}">
                  <a16:creationId xmlns:a16="http://schemas.microsoft.com/office/drawing/2014/main" id="{8B6110C0-D3E2-482E-9330-863EF140A10D}"/>
                </a:ext>
              </a:extLst>
            </p:cNvPr>
            <p:cNvSpPr/>
            <p:nvPr/>
          </p:nvSpPr>
          <p:spPr>
            <a:xfrm>
              <a:off x="21330451" y="6164094"/>
              <a:ext cx="168182" cy="7188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578">
                  <a:moveTo>
                    <a:pt x="131" y="0"/>
                  </a:moveTo>
                  <a:cubicBezTo>
                    <a:pt x="129" y="0"/>
                    <a:pt x="126" y="2"/>
                    <a:pt x="125" y="5"/>
                  </a:cubicBezTo>
                  <a:cubicBezTo>
                    <a:pt x="125" y="9"/>
                    <a:pt x="36" y="416"/>
                    <a:pt x="0" y="578"/>
                  </a:cubicBezTo>
                  <a:cubicBezTo>
                    <a:pt x="18" y="571"/>
                    <a:pt x="34" y="563"/>
                    <a:pt x="47" y="555"/>
                  </a:cubicBezTo>
                  <a:cubicBezTo>
                    <a:pt x="72" y="351"/>
                    <a:pt x="101" y="181"/>
                    <a:pt x="136" y="6"/>
                  </a:cubicBezTo>
                  <a:cubicBezTo>
                    <a:pt x="136" y="4"/>
                    <a:pt x="134" y="1"/>
                    <a:pt x="131" y="0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1" name="Freeform: Shape 160">
              <a:extLst>
                <a:ext uri="{FF2B5EF4-FFF2-40B4-BE49-F238E27FC236}">
                  <a16:creationId xmlns:a16="http://schemas.microsoft.com/office/drawing/2014/main" id="{4CC8B2AA-EC03-44CE-AFC2-722EBB69BD2E}"/>
                </a:ext>
              </a:extLst>
            </p:cNvPr>
            <p:cNvSpPr/>
            <p:nvPr/>
          </p:nvSpPr>
          <p:spPr>
            <a:xfrm>
              <a:off x="21807589" y="6967630"/>
              <a:ext cx="754950" cy="1906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154">
                  <a:moveTo>
                    <a:pt x="607" y="0"/>
                  </a:moveTo>
                  <a:cubicBezTo>
                    <a:pt x="562" y="20"/>
                    <a:pt x="285" y="139"/>
                    <a:pt x="36" y="139"/>
                  </a:cubicBezTo>
                  <a:cubicBezTo>
                    <a:pt x="26" y="139"/>
                    <a:pt x="18" y="139"/>
                    <a:pt x="9" y="139"/>
                  </a:cubicBezTo>
                  <a:cubicBezTo>
                    <a:pt x="6" y="138"/>
                    <a:pt x="2" y="141"/>
                    <a:pt x="2" y="143"/>
                  </a:cubicBezTo>
                  <a:cubicBezTo>
                    <a:pt x="2" y="144"/>
                    <a:pt x="2" y="144"/>
                    <a:pt x="2" y="144"/>
                  </a:cubicBezTo>
                  <a:lnTo>
                    <a:pt x="0" y="146"/>
                  </a:lnTo>
                  <a:lnTo>
                    <a:pt x="9" y="147"/>
                  </a:lnTo>
                  <a:cubicBezTo>
                    <a:pt x="20" y="149"/>
                    <a:pt x="59" y="154"/>
                    <a:pt x="116" y="154"/>
                  </a:cubicBezTo>
                  <a:cubicBezTo>
                    <a:pt x="235" y="154"/>
                    <a:pt x="427" y="138"/>
                    <a:pt x="599" y="56"/>
                  </a:cubicBezTo>
                  <a:cubicBezTo>
                    <a:pt x="601" y="55"/>
                    <a:pt x="602" y="54"/>
                    <a:pt x="603" y="54"/>
                  </a:cubicBezTo>
                  <a:lnTo>
                    <a:pt x="602" y="2"/>
                  </a:lnTo>
                  <a:cubicBezTo>
                    <a:pt x="604" y="1"/>
                    <a:pt x="605" y="0"/>
                    <a:pt x="607" y="0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2" name="Freeform: Shape 161">
              <a:extLst>
                <a:ext uri="{FF2B5EF4-FFF2-40B4-BE49-F238E27FC236}">
                  <a16:creationId xmlns:a16="http://schemas.microsoft.com/office/drawing/2014/main" id="{CBB9C48D-0F2B-4D6B-9F75-55931D46EFB6}"/>
                </a:ext>
              </a:extLst>
            </p:cNvPr>
            <p:cNvSpPr/>
            <p:nvPr/>
          </p:nvSpPr>
          <p:spPr>
            <a:xfrm>
              <a:off x="20697589" y="6409515"/>
              <a:ext cx="1243300" cy="124454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9" h="1000">
                  <a:moveTo>
                    <a:pt x="739" y="500"/>
                  </a:moveTo>
                  <a:cubicBezTo>
                    <a:pt x="739" y="635"/>
                    <a:pt x="629" y="745"/>
                    <a:pt x="494" y="745"/>
                  </a:cubicBezTo>
                  <a:cubicBezTo>
                    <a:pt x="359" y="745"/>
                    <a:pt x="249" y="635"/>
                    <a:pt x="249" y="500"/>
                  </a:cubicBezTo>
                  <a:cubicBezTo>
                    <a:pt x="249" y="365"/>
                    <a:pt x="359" y="255"/>
                    <a:pt x="494" y="255"/>
                  </a:cubicBezTo>
                  <a:cubicBezTo>
                    <a:pt x="629" y="255"/>
                    <a:pt x="739" y="365"/>
                    <a:pt x="739" y="500"/>
                  </a:cubicBezTo>
                  <a:close/>
                  <a:moveTo>
                    <a:pt x="988" y="393"/>
                  </a:moveTo>
                  <a:lnTo>
                    <a:pt x="861" y="393"/>
                  </a:lnTo>
                  <a:cubicBezTo>
                    <a:pt x="854" y="367"/>
                    <a:pt x="844" y="343"/>
                    <a:pt x="831" y="319"/>
                  </a:cubicBezTo>
                  <a:lnTo>
                    <a:pt x="921" y="230"/>
                  </a:lnTo>
                  <a:cubicBezTo>
                    <a:pt x="923" y="228"/>
                    <a:pt x="924" y="225"/>
                    <a:pt x="924" y="222"/>
                  </a:cubicBezTo>
                  <a:cubicBezTo>
                    <a:pt x="924" y="220"/>
                    <a:pt x="923" y="217"/>
                    <a:pt x="921" y="215"/>
                  </a:cubicBezTo>
                  <a:lnTo>
                    <a:pt x="784" y="78"/>
                  </a:lnTo>
                  <a:cubicBezTo>
                    <a:pt x="780" y="74"/>
                    <a:pt x="774" y="74"/>
                    <a:pt x="770" y="78"/>
                  </a:cubicBezTo>
                  <a:lnTo>
                    <a:pt x="681" y="167"/>
                  </a:lnTo>
                  <a:cubicBezTo>
                    <a:pt x="657" y="153"/>
                    <a:pt x="633" y="142"/>
                    <a:pt x="607" y="134"/>
                  </a:cubicBezTo>
                  <a:lnTo>
                    <a:pt x="607" y="11"/>
                  </a:lnTo>
                  <a:cubicBezTo>
                    <a:pt x="607" y="5"/>
                    <a:pt x="602" y="0"/>
                    <a:pt x="596" y="0"/>
                  </a:cubicBezTo>
                  <a:lnTo>
                    <a:pt x="403" y="0"/>
                  </a:lnTo>
                  <a:cubicBezTo>
                    <a:pt x="397" y="0"/>
                    <a:pt x="392" y="5"/>
                    <a:pt x="392" y="11"/>
                  </a:cubicBezTo>
                  <a:lnTo>
                    <a:pt x="392" y="131"/>
                  </a:lnTo>
                  <a:cubicBezTo>
                    <a:pt x="365" y="139"/>
                    <a:pt x="339" y="150"/>
                    <a:pt x="314" y="163"/>
                  </a:cubicBezTo>
                  <a:lnTo>
                    <a:pt x="230" y="78"/>
                  </a:lnTo>
                  <a:cubicBezTo>
                    <a:pt x="225" y="74"/>
                    <a:pt x="219" y="74"/>
                    <a:pt x="215" y="78"/>
                  </a:cubicBezTo>
                  <a:lnTo>
                    <a:pt x="78" y="215"/>
                  </a:lnTo>
                  <a:cubicBezTo>
                    <a:pt x="73" y="219"/>
                    <a:pt x="73" y="226"/>
                    <a:pt x="78" y="230"/>
                  </a:cubicBezTo>
                  <a:lnTo>
                    <a:pt x="161" y="313"/>
                  </a:lnTo>
                  <a:cubicBezTo>
                    <a:pt x="147" y="338"/>
                    <a:pt x="135" y="365"/>
                    <a:pt x="127" y="393"/>
                  </a:cubicBezTo>
                  <a:lnTo>
                    <a:pt x="10" y="393"/>
                  </a:lnTo>
                  <a:cubicBezTo>
                    <a:pt x="4" y="393"/>
                    <a:pt x="0" y="397"/>
                    <a:pt x="0" y="403"/>
                  </a:cubicBezTo>
                  <a:lnTo>
                    <a:pt x="0" y="597"/>
                  </a:lnTo>
                  <a:cubicBezTo>
                    <a:pt x="0" y="603"/>
                    <a:pt x="4" y="607"/>
                    <a:pt x="10" y="607"/>
                  </a:cubicBezTo>
                  <a:lnTo>
                    <a:pt x="127" y="607"/>
                  </a:lnTo>
                  <a:cubicBezTo>
                    <a:pt x="135" y="635"/>
                    <a:pt x="147" y="661"/>
                    <a:pt x="161" y="687"/>
                  </a:cubicBezTo>
                  <a:lnTo>
                    <a:pt x="78" y="770"/>
                  </a:lnTo>
                  <a:cubicBezTo>
                    <a:pt x="73" y="774"/>
                    <a:pt x="73" y="781"/>
                    <a:pt x="78" y="784"/>
                  </a:cubicBezTo>
                  <a:lnTo>
                    <a:pt x="215" y="922"/>
                  </a:lnTo>
                  <a:cubicBezTo>
                    <a:pt x="219" y="926"/>
                    <a:pt x="225" y="926"/>
                    <a:pt x="230" y="922"/>
                  </a:cubicBezTo>
                  <a:lnTo>
                    <a:pt x="314" y="837"/>
                  </a:lnTo>
                  <a:cubicBezTo>
                    <a:pt x="339" y="850"/>
                    <a:pt x="365" y="861"/>
                    <a:pt x="392" y="869"/>
                  </a:cubicBezTo>
                  <a:lnTo>
                    <a:pt x="392" y="989"/>
                  </a:lnTo>
                  <a:cubicBezTo>
                    <a:pt x="392" y="995"/>
                    <a:pt x="397" y="1000"/>
                    <a:pt x="403" y="1000"/>
                  </a:cubicBezTo>
                  <a:lnTo>
                    <a:pt x="596" y="1000"/>
                  </a:lnTo>
                  <a:cubicBezTo>
                    <a:pt x="602" y="1000"/>
                    <a:pt x="607" y="995"/>
                    <a:pt x="607" y="989"/>
                  </a:cubicBezTo>
                  <a:lnTo>
                    <a:pt x="607" y="865"/>
                  </a:lnTo>
                  <a:cubicBezTo>
                    <a:pt x="633" y="858"/>
                    <a:pt x="657" y="847"/>
                    <a:pt x="681" y="833"/>
                  </a:cubicBezTo>
                  <a:lnTo>
                    <a:pt x="770" y="922"/>
                  </a:lnTo>
                  <a:cubicBezTo>
                    <a:pt x="774" y="926"/>
                    <a:pt x="780" y="926"/>
                    <a:pt x="784" y="922"/>
                  </a:cubicBezTo>
                  <a:lnTo>
                    <a:pt x="921" y="784"/>
                  </a:lnTo>
                  <a:cubicBezTo>
                    <a:pt x="923" y="783"/>
                    <a:pt x="924" y="780"/>
                    <a:pt x="924" y="778"/>
                  </a:cubicBezTo>
                  <a:cubicBezTo>
                    <a:pt x="924" y="774"/>
                    <a:pt x="923" y="772"/>
                    <a:pt x="921" y="770"/>
                  </a:cubicBezTo>
                  <a:lnTo>
                    <a:pt x="831" y="680"/>
                  </a:lnTo>
                  <a:cubicBezTo>
                    <a:pt x="844" y="657"/>
                    <a:pt x="854" y="633"/>
                    <a:pt x="861" y="607"/>
                  </a:cubicBezTo>
                  <a:lnTo>
                    <a:pt x="988" y="607"/>
                  </a:lnTo>
                  <a:cubicBezTo>
                    <a:pt x="995" y="607"/>
                    <a:pt x="999" y="603"/>
                    <a:pt x="999" y="597"/>
                  </a:cubicBezTo>
                  <a:lnTo>
                    <a:pt x="999" y="403"/>
                  </a:lnTo>
                  <a:cubicBezTo>
                    <a:pt x="999" y="397"/>
                    <a:pt x="995" y="393"/>
                    <a:pt x="988" y="393"/>
                  </a:cubicBezTo>
                  <a:close/>
                </a:path>
              </a:pathLst>
            </a:custGeom>
            <a:solidFill>
              <a:srgbClr val="C9FB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3" name="Freeform: Shape 162">
              <a:extLst>
                <a:ext uri="{FF2B5EF4-FFF2-40B4-BE49-F238E27FC236}">
                  <a16:creationId xmlns:a16="http://schemas.microsoft.com/office/drawing/2014/main" id="{6E71A7A8-0B4A-416C-AFCC-5D167125341D}"/>
                </a:ext>
              </a:extLst>
            </p:cNvPr>
            <p:cNvSpPr/>
            <p:nvPr/>
          </p:nvSpPr>
          <p:spPr>
            <a:xfrm>
              <a:off x="20742438" y="6454364"/>
              <a:ext cx="1153603" cy="11536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" h="927">
                  <a:moveTo>
                    <a:pt x="402" y="918"/>
                  </a:moveTo>
                  <a:lnTo>
                    <a:pt x="525" y="918"/>
                  </a:lnTo>
                  <a:lnTo>
                    <a:pt x="525" y="799"/>
                  </a:lnTo>
                  <a:cubicBezTo>
                    <a:pt x="525" y="797"/>
                    <a:pt x="526" y="795"/>
                    <a:pt x="528" y="794"/>
                  </a:cubicBezTo>
                  <a:lnTo>
                    <a:pt x="557" y="786"/>
                  </a:lnTo>
                  <a:cubicBezTo>
                    <a:pt x="580" y="779"/>
                    <a:pt x="602" y="769"/>
                    <a:pt x="623" y="758"/>
                  </a:cubicBezTo>
                  <a:lnTo>
                    <a:pt x="650" y="742"/>
                  </a:lnTo>
                  <a:cubicBezTo>
                    <a:pt x="652" y="741"/>
                    <a:pt x="655" y="742"/>
                    <a:pt x="656" y="743"/>
                  </a:cubicBezTo>
                  <a:lnTo>
                    <a:pt x="741" y="828"/>
                  </a:lnTo>
                  <a:lnTo>
                    <a:pt x="828" y="742"/>
                  </a:lnTo>
                  <a:lnTo>
                    <a:pt x="741" y="655"/>
                  </a:lnTo>
                  <a:cubicBezTo>
                    <a:pt x="740" y="654"/>
                    <a:pt x="740" y="651"/>
                    <a:pt x="741" y="649"/>
                  </a:cubicBezTo>
                  <a:lnTo>
                    <a:pt x="755" y="623"/>
                  </a:lnTo>
                  <a:cubicBezTo>
                    <a:pt x="766" y="602"/>
                    <a:pt x="775" y="581"/>
                    <a:pt x="781" y="558"/>
                  </a:cubicBezTo>
                  <a:lnTo>
                    <a:pt x="790" y="529"/>
                  </a:lnTo>
                  <a:cubicBezTo>
                    <a:pt x="790" y="527"/>
                    <a:pt x="793" y="525"/>
                    <a:pt x="795" y="525"/>
                  </a:cubicBezTo>
                  <a:lnTo>
                    <a:pt x="917" y="525"/>
                  </a:lnTo>
                  <a:lnTo>
                    <a:pt x="917" y="403"/>
                  </a:lnTo>
                  <a:lnTo>
                    <a:pt x="795" y="403"/>
                  </a:lnTo>
                  <a:cubicBezTo>
                    <a:pt x="793" y="403"/>
                    <a:pt x="790" y="401"/>
                    <a:pt x="790" y="399"/>
                  </a:cubicBezTo>
                  <a:lnTo>
                    <a:pt x="781" y="370"/>
                  </a:lnTo>
                  <a:cubicBezTo>
                    <a:pt x="775" y="347"/>
                    <a:pt x="766" y="326"/>
                    <a:pt x="755" y="305"/>
                  </a:cubicBezTo>
                  <a:lnTo>
                    <a:pt x="741" y="278"/>
                  </a:lnTo>
                  <a:cubicBezTo>
                    <a:pt x="740" y="276"/>
                    <a:pt x="740" y="274"/>
                    <a:pt x="741" y="272"/>
                  </a:cubicBezTo>
                  <a:lnTo>
                    <a:pt x="828" y="186"/>
                  </a:lnTo>
                  <a:lnTo>
                    <a:pt x="741" y="100"/>
                  </a:lnTo>
                  <a:lnTo>
                    <a:pt x="656" y="184"/>
                  </a:lnTo>
                  <a:cubicBezTo>
                    <a:pt x="655" y="186"/>
                    <a:pt x="652" y="187"/>
                    <a:pt x="650" y="186"/>
                  </a:cubicBezTo>
                  <a:lnTo>
                    <a:pt x="623" y="170"/>
                  </a:lnTo>
                  <a:cubicBezTo>
                    <a:pt x="602" y="159"/>
                    <a:pt x="580" y="150"/>
                    <a:pt x="557" y="142"/>
                  </a:cubicBezTo>
                  <a:lnTo>
                    <a:pt x="528" y="134"/>
                  </a:lnTo>
                  <a:cubicBezTo>
                    <a:pt x="526" y="133"/>
                    <a:pt x="525" y="131"/>
                    <a:pt x="525" y="129"/>
                  </a:cubicBezTo>
                  <a:lnTo>
                    <a:pt x="525" y="10"/>
                  </a:lnTo>
                  <a:lnTo>
                    <a:pt x="402" y="10"/>
                  </a:lnTo>
                  <a:lnTo>
                    <a:pt x="402" y="126"/>
                  </a:lnTo>
                  <a:cubicBezTo>
                    <a:pt x="402" y="129"/>
                    <a:pt x="401" y="131"/>
                    <a:pt x="398" y="131"/>
                  </a:cubicBezTo>
                  <a:lnTo>
                    <a:pt x="368" y="140"/>
                  </a:lnTo>
                  <a:cubicBezTo>
                    <a:pt x="345" y="146"/>
                    <a:pt x="321" y="156"/>
                    <a:pt x="299" y="167"/>
                  </a:cubicBezTo>
                  <a:lnTo>
                    <a:pt x="273" y="181"/>
                  </a:lnTo>
                  <a:cubicBezTo>
                    <a:pt x="271" y="183"/>
                    <a:pt x="269" y="183"/>
                    <a:pt x="267" y="181"/>
                  </a:cubicBezTo>
                  <a:lnTo>
                    <a:pt x="186" y="100"/>
                  </a:lnTo>
                  <a:lnTo>
                    <a:pt x="99" y="186"/>
                  </a:lnTo>
                  <a:lnTo>
                    <a:pt x="179" y="266"/>
                  </a:lnTo>
                  <a:cubicBezTo>
                    <a:pt x="181" y="268"/>
                    <a:pt x="181" y="271"/>
                    <a:pt x="180" y="272"/>
                  </a:cubicBezTo>
                  <a:lnTo>
                    <a:pt x="165" y="299"/>
                  </a:lnTo>
                  <a:cubicBezTo>
                    <a:pt x="152" y="321"/>
                    <a:pt x="143" y="345"/>
                    <a:pt x="135" y="370"/>
                  </a:cubicBezTo>
                  <a:lnTo>
                    <a:pt x="127" y="399"/>
                  </a:lnTo>
                  <a:cubicBezTo>
                    <a:pt x="126" y="401"/>
                    <a:pt x="124" y="403"/>
                    <a:pt x="122" y="403"/>
                  </a:cubicBezTo>
                  <a:lnTo>
                    <a:pt x="10" y="403"/>
                  </a:lnTo>
                  <a:lnTo>
                    <a:pt x="10" y="525"/>
                  </a:lnTo>
                  <a:lnTo>
                    <a:pt x="122" y="525"/>
                  </a:lnTo>
                  <a:cubicBezTo>
                    <a:pt x="124" y="525"/>
                    <a:pt x="126" y="527"/>
                    <a:pt x="127" y="529"/>
                  </a:cubicBezTo>
                  <a:lnTo>
                    <a:pt x="135" y="558"/>
                  </a:lnTo>
                  <a:cubicBezTo>
                    <a:pt x="143" y="582"/>
                    <a:pt x="152" y="606"/>
                    <a:pt x="165" y="628"/>
                  </a:cubicBezTo>
                  <a:lnTo>
                    <a:pt x="180" y="655"/>
                  </a:lnTo>
                  <a:cubicBezTo>
                    <a:pt x="181" y="657"/>
                    <a:pt x="181" y="660"/>
                    <a:pt x="179" y="661"/>
                  </a:cubicBezTo>
                  <a:lnTo>
                    <a:pt x="99" y="742"/>
                  </a:lnTo>
                  <a:lnTo>
                    <a:pt x="186" y="828"/>
                  </a:lnTo>
                  <a:lnTo>
                    <a:pt x="267" y="747"/>
                  </a:lnTo>
                  <a:cubicBezTo>
                    <a:pt x="269" y="745"/>
                    <a:pt x="271" y="745"/>
                    <a:pt x="273" y="747"/>
                  </a:cubicBezTo>
                  <a:lnTo>
                    <a:pt x="299" y="760"/>
                  </a:lnTo>
                  <a:cubicBezTo>
                    <a:pt x="321" y="772"/>
                    <a:pt x="345" y="782"/>
                    <a:pt x="368" y="788"/>
                  </a:cubicBezTo>
                  <a:lnTo>
                    <a:pt x="398" y="797"/>
                  </a:lnTo>
                  <a:cubicBezTo>
                    <a:pt x="401" y="797"/>
                    <a:pt x="402" y="799"/>
                    <a:pt x="402" y="801"/>
                  </a:cubicBezTo>
                  <a:close/>
                  <a:moveTo>
                    <a:pt x="530" y="927"/>
                  </a:moveTo>
                  <a:lnTo>
                    <a:pt x="397" y="927"/>
                  </a:lnTo>
                  <a:cubicBezTo>
                    <a:pt x="394" y="927"/>
                    <a:pt x="392" y="926"/>
                    <a:pt x="392" y="922"/>
                  </a:cubicBezTo>
                  <a:lnTo>
                    <a:pt x="392" y="805"/>
                  </a:lnTo>
                  <a:lnTo>
                    <a:pt x="366" y="798"/>
                  </a:lnTo>
                  <a:cubicBezTo>
                    <a:pt x="341" y="791"/>
                    <a:pt x="317" y="782"/>
                    <a:pt x="295" y="770"/>
                  </a:cubicBezTo>
                  <a:lnTo>
                    <a:pt x="271" y="757"/>
                  </a:lnTo>
                  <a:lnTo>
                    <a:pt x="190" y="839"/>
                  </a:lnTo>
                  <a:cubicBezTo>
                    <a:pt x="187" y="841"/>
                    <a:pt x="184" y="841"/>
                    <a:pt x="183" y="839"/>
                  </a:cubicBezTo>
                  <a:lnTo>
                    <a:pt x="88" y="745"/>
                  </a:lnTo>
                  <a:cubicBezTo>
                    <a:pt x="86" y="743"/>
                    <a:pt x="86" y="740"/>
                    <a:pt x="88" y="738"/>
                  </a:cubicBezTo>
                  <a:lnTo>
                    <a:pt x="169" y="657"/>
                  </a:lnTo>
                  <a:lnTo>
                    <a:pt x="156" y="633"/>
                  </a:lnTo>
                  <a:cubicBezTo>
                    <a:pt x="143" y="611"/>
                    <a:pt x="133" y="586"/>
                    <a:pt x="126" y="561"/>
                  </a:cubicBezTo>
                  <a:lnTo>
                    <a:pt x="118" y="535"/>
                  </a:lnTo>
                  <a:lnTo>
                    <a:pt x="5" y="535"/>
                  </a:lnTo>
                  <a:cubicBezTo>
                    <a:pt x="2" y="535"/>
                    <a:pt x="0" y="533"/>
                    <a:pt x="0" y="530"/>
                  </a:cubicBezTo>
                  <a:lnTo>
                    <a:pt x="0" y="398"/>
                  </a:lnTo>
                  <a:cubicBezTo>
                    <a:pt x="0" y="395"/>
                    <a:pt x="2" y="392"/>
                    <a:pt x="5" y="392"/>
                  </a:cubicBezTo>
                  <a:lnTo>
                    <a:pt x="118" y="392"/>
                  </a:lnTo>
                  <a:lnTo>
                    <a:pt x="126" y="367"/>
                  </a:lnTo>
                  <a:cubicBezTo>
                    <a:pt x="133" y="341"/>
                    <a:pt x="143" y="317"/>
                    <a:pt x="156" y="294"/>
                  </a:cubicBezTo>
                  <a:lnTo>
                    <a:pt x="169" y="271"/>
                  </a:lnTo>
                  <a:lnTo>
                    <a:pt x="88" y="190"/>
                  </a:lnTo>
                  <a:cubicBezTo>
                    <a:pt x="86" y="188"/>
                    <a:pt x="86" y="185"/>
                    <a:pt x="88" y="183"/>
                  </a:cubicBezTo>
                  <a:lnTo>
                    <a:pt x="183" y="89"/>
                  </a:lnTo>
                  <a:cubicBezTo>
                    <a:pt x="184" y="87"/>
                    <a:pt x="187" y="87"/>
                    <a:pt x="190" y="89"/>
                  </a:cubicBezTo>
                  <a:lnTo>
                    <a:pt x="271" y="171"/>
                  </a:lnTo>
                  <a:lnTo>
                    <a:pt x="295" y="158"/>
                  </a:lnTo>
                  <a:cubicBezTo>
                    <a:pt x="317" y="146"/>
                    <a:pt x="341" y="137"/>
                    <a:pt x="366" y="130"/>
                  </a:cubicBezTo>
                  <a:lnTo>
                    <a:pt x="392" y="123"/>
                  </a:lnTo>
                  <a:lnTo>
                    <a:pt x="392" y="5"/>
                  </a:lnTo>
                  <a:cubicBezTo>
                    <a:pt x="392" y="2"/>
                    <a:pt x="394" y="0"/>
                    <a:pt x="397" y="0"/>
                  </a:cubicBezTo>
                  <a:lnTo>
                    <a:pt x="530" y="0"/>
                  </a:lnTo>
                  <a:cubicBezTo>
                    <a:pt x="532" y="0"/>
                    <a:pt x="535" y="2"/>
                    <a:pt x="535" y="5"/>
                  </a:cubicBezTo>
                  <a:lnTo>
                    <a:pt x="535" y="125"/>
                  </a:lnTo>
                  <a:lnTo>
                    <a:pt x="560" y="132"/>
                  </a:lnTo>
                  <a:cubicBezTo>
                    <a:pt x="584" y="140"/>
                    <a:pt x="606" y="150"/>
                    <a:pt x="628" y="162"/>
                  </a:cubicBezTo>
                  <a:lnTo>
                    <a:pt x="651" y="174"/>
                  </a:lnTo>
                  <a:lnTo>
                    <a:pt x="737" y="89"/>
                  </a:lnTo>
                  <a:cubicBezTo>
                    <a:pt x="739" y="87"/>
                    <a:pt x="742" y="87"/>
                    <a:pt x="745" y="89"/>
                  </a:cubicBezTo>
                  <a:lnTo>
                    <a:pt x="838" y="183"/>
                  </a:lnTo>
                  <a:cubicBezTo>
                    <a:pt x="840" y="185"/>
                    <a:pt x="840" y="188"/>
                    <a:pt x="838" y="190"/>
                  </a:cubicBezTo>
                  <a:lnTo>
                    <a:pt x="751" y="277"/>
                  </a:lnTo>
                  <a:lnTo>
                    <a:pt x="764" y="300"/>
                  </a:lnTo>
                  <a:cubicBezTo>
                    <a:pt x="775" y="321"/>
                    <a:pt x="784" y="344"/>
                    <a:pt x="791" y="367"/>
                  </a:cubicBezTo>
                  <a:lnTo>
                    <a:pt x="799" y="392"/>
                  </a:lnTo>
                  <a:lnTo>
                    <a:pt x="922" y="392"/>
                  </a:lnTo>
                  <a:cubicBezTo>
                    <a:pt x="925" y="392"/>
                    <a:pt x="927" y="395"/>
                    <a:pt x="927" y="398"/>
                  </a:cubicBezTo>
                  <a:lnTo>
                    <a:pt x="927" y="530"/>
                  </a:lnTo>
                  <a:cubicBezTo>
                    <a:pt x="927" y="533"/>
                    <a:pt x="925" y="535"/>
                    <a:pt x="922" y="535"/>
                  </a:cubicBezTo>
                  <a:lnTo>
                    <a:pt x="799" y="535"/>
                  </a:lnTo>
                  <a:lnTo>
                    <a:pt x="791" y="561"/>
                  </a:lnTo>
                  <a:cubicBezTo>
                    <a:pt x="784" y="584"/>
                    <a:pt x="775" y="606"/>
                    <a:pt x="764" y="628"/>
                  </a:cubicBezTo>
                  <a:lnTo>
                    <a:pt x="751" y="651"/>
                  </a:lnTo>
                  <a:lnTo>
                    <a:pt x="838" y="738"/>
                  </a:lnTo>
                  <a:cubicBezTo>
                    <a:pt x="839" y="738"/>
                    <a:pt x="840" y="740"/>
                    <a:pt x="840" y="742"/>
                  </a:cubicBezTo>
                  <a:cubicBezTo>
                    <a:pt x="840" y="743"/>
                    <a:pt x="839" y="744"/>
                    <a:pt x="838" y="745"/>
                  </a:cubicBezTo>
                  <a:lnTo>
                    <a:pt x="745" y="839"/>
                  </a:lnTo>
                  <a:cubicBezTo>
                    <a:pt x="742" y="841"/>
                    <a:pt x="739" y="841"/>
                    <a:pt x="737" y="839"/>
                  </a:cubicBezTo>
                  <a:lnTo>
                    <a:pt x="651" y="753"/>
                  </a:lnTo>
                  <a:lnTo>
                    <a:pt x="628" y="766"/>
                  </a:lnTo>
                  <a:cubicBezTo>
                    <a:pt x="606" y="778"/>
                    <a:pt x="584" y="788"/>
                    <a:pt x="560" y="795"/>
                  </a:cubicBezTo>
                  <a:lnTo>
                    <a:pt x="535" y="803"/>
                  </a:lnTo>
                  <a:lnTo>
                    <a:pt x="535" y="922"/>
                  </a:lnTo>
                  <a:cubicBezTo>
                    <a:pt x="535" y="926"/>
                    <a:pt x="532" y="927"/>
                    <a:pt x="530" y="92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4" name="Freeform: Shape 163">
              <a:extLst>
                <a:ext uri="{FF2B5EF4-FFF2-40B4-BE49-F238E27FC236}">
                  <a16:creationId xmlns:a16="http://schemas.microsoft.com/office/drawing/2014/main" id="{BEFCE9CE-D7FF-4424-9E82-A8640AC19ABD}"/>
                </a:ext>
              </a:extLst>
            </p:cNvPr>
            <p:cNvSpPr/>
            <p:nvPr/>
          </p:nvSpPr>
          <p:spPr>
            <a:xfrm>
              <a:off x="21807589" y="6872949"/>
              <a:ext cx="256633" cy="2728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20">
                  <a:moveTo>
                    <a:pt x="174" y="0"/>
                  </a:moveTo>
                  <a:cubicBezTo>
                    <a:pt x="174" y="0"/>
                    <a:pt x="215" y="146"/>
                    <a:pt x="205" y="200"/>
                  </a:cubicBezTo>
                  <a:cubicBezTo>
                    <a:pt x="205" y="200"/>
                    <a:pt x="63" y="224"/>
                    <a:pt x="0" y="219"/>
                  </a:cubicBezTo>
                  <a:cubicBezTo>
                    <a:pt x="0" y="219"/>
                    <a:pt x="12" y="222"/>
                    <a:pt x="13" y="197"/>
                  </a:cubicBezTo>
                  <a:cubicBezTo>
                    <a:pt x="14" y="170"/>
                    <a:pt x="9" y="35"/>
                    <a:pt x="9" y="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5" name="Freeform: Shape 164">
              <a:extLst>
                <a:ext uri="{FF2B5EF4-FFF2-40B4-BE49-F238E27FC236}">
                  <a16:creationId xmlns:a16="http://schemas.microsoft.com/office/drawing/2014/main" id="{61265B4F-E44A-4033-9F22-82AEB8C8B9AB}"/>
                </a:ext>
              </a:extLst>
            </p:cNvPr>
            <p:cNvSpPr/>
            <p:nvPr/>
          </p:nvSpPr>
          <p:spPr>
            <a:xfrm>
              <a:off x="21795128" y="7113387"/>
              <a:ext cx="27407" cy="311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" h="26">
                  <a:moveTo>
                    <a:pt x="0" y="2"/>
                  </a:moveTo>
                  <a:lnTo>
                    <a:pt x="23" y="0"/>
                  </a:lnTo>
                  <a:cubicBezTo>
                    <a:pt x="23" y="0"/>
                    <a:pt x="21" y="25"/>
                    <a:pt x="12" y="26"/>
                  </a:cubicBezTo>
                  <a:cubicBezTo>
                    <a:pt x="5" y="27"/>
                    <a:pt x="0" y="16"/>
                    <a:pt x="0" y="2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6" name="Freeform: Shape 165">
              <a:extLst>
                <a:ext uri="{FF2B5EF4-FFF2-40B4-BE49-F238E27FC236}">
                  <a16:creationId xmlns:a16="http://schemas.microsoft.com/office/drawing/2014/main" id="{34CE40D6-F7B1-4DE0-8DB0-2DDFD9F07391}"/>
                </a:ext>
              </a:extLst>
            </p:cNvPr>
            <p:cNvSpPr/>
            <p:nvPr/>
          </p:nvSpPr>
          <p:spPr>
            <a:xfrm>
              <a:off x="21563414" y="6806923"/>
              <a:ext cx="259125" cy="3089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49">
                  <a:moveTo>
                    <a:pt x="205" y="93"/>
                  </a:moveTo>
                  <a:cubicBezTo>
                    <a:pt x="205" y="93"/>
                    <a:pt x="197" y="71"/>
                    <a:pt x="173" y="57"/>
                  </a:cubicBezTo>
                  <a:cubicBezTo>
                    <a:pt x="149" y="43"/>
                    <a:pt x="102" y="34"/>
                    <a:pt x="69" y="10"/>
                  </a:cubicBezTo>
                  <a:cubicBezTo>
                    <a:pt x="37" y="-13"/>
                    <a:pt x="37" y="11"/>
                    <a:pt x="41" y="26"/>
                  </a:cubicBezTo>
                  <a:cubicBezTo>
                    <a:pt x="44" y="41"/>
                    <a:pt x="49" y="54"/>
                    <a:pt x="73" y="65"/>
                  </a:cubicBezTo>
                  <a:cubicBezTo>
                    <a:pt x="96" y="76"/>
                    <a:pt x="111" y="85"/>
                    <a:pt x="111" y="85"/>
                  </a:cubicBezTo>
                  <a:cubicBezTo>
                    <a:pt x="111" y="85"/>
                    <a:pt x="88" y="87"/>
                    <a:pt x="55" y="82"/>
                  </a:cubicBezTo>
                  <a:cubicBezTo>
                    <a:pt x="21" y="77"/>
                    <a:pt x="14" y="56"/>
                    <a:pt x="10" y="55"/>
                  </a:cubicBezTo>
                  <a:cubicBezTo>
                    <a:pt x="6" y="55"/>
                    <a:pt x="-12" y="82"/>
                    <a:pt x="13" y="102"/>
                  </a:cubicBezTo>
                  <a:cubicBezTo>
                    <a:pt x="13" y="102"/>
                    <a:pt x="-7" y="126"/>
                    <a:pt x="16" y="150"/>
                  </a:cubicBezTo>
                  <a:cubicBezTo>
                    <a:pt x="16" y="150"/>
                    <a:pt x="7" y="178"/>
                    <a:pt x="28" y="191"/>
                  </a:cubicBezTo>
                  <a:cubicBezTo>
                    <a:pt x="28" y="191"/>
                    <a:pt x="11" y="202"/>
                    <a:pt x="44" y="231"/>
                  </a:cubicBezTo>
                  <a:cubicBezTo>
                    <a:pt x="78" y="258"/>
                    <a:pt x="209" y="247"/>
                    <a:pt x="209" y="247"/>
                  </a:cubicBezTo>
                  <a:cubicBezTo>
                    <a:pt x="209" y="247"/>
                    <a:pt x="210" y="186"/>
                    <a:pt x="209" y="148"/>
                  </a:cubicBezTo>
                  <a:cubicBezTo>
                    <a:pt x="208" y="110"/>
                    <a:pt x="205" y="93"/>
                    <a:pt x="205" y="93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7" name="Freeform: Shape 166">
              <a:extLst>
                <a:ext uri="{FF2B5EF4-FFF2-40B4-BE49-F238E27FC236}">
                  <a16:creationId xmlns:a16="http://schemas.microsoft.com/office/drawing/2014/main" id="{9075525E-6319-40FE-AE65-41FF508F4A35}"/>
                </a:ext>
              </a:extLst>
            </p:cNvPr>
            <p:cNvSpPr/>
            <p:nvPr/>
          </p:nvSpPr>
          <p:spPr>
            <a:xfrm>
              <a:off x="21572135" y="6926519"/>
              <a:ext cx="137037" cy="448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7">
                  <a:moveTo>
                    <a:pt x="107" y="29"/>
                  </a:moveTo>
                  <a:cubicBezTo>
                    <a:pt x="43" y="35"/>
                    <a:pt x="10" y="9"/>
                    <a:pt x="0" y="0"/>
                  </a:cubicBezTo>
                  <a:cubicBezTo>
                    <a:pt x="2" y="1"/>
                    <a:pt x="4" y="3"/>
                    <a:pt x="6" y="5"/>
                  </a:cubicBezTo>
                  <a:cubicBezTo>
                    <a:pt x="6" y="5"/>
                    <a:pt x="4" y="7"/>
                    <a:pt x="2" y="11"/>
                  </a:cubicBezTo>
                  <a:cubicBezTo>
                    <a:pt x="16" y="22"/>
                    <a:pt x="42" y="37"/>
                    <a:pt x="85" y="37"/>
                  </a:cubicBezTo>
                  <a:cubicBezTo>
                    <a:pt x="93" y="37"/>
                    <a:pt x="100" y="37"/>
                    <a:pt x="107" y="36"/>
                  </a:cubicBezTo>
                  <a:cubicBezTo>
                    <a:pt x="109" y="36"/>
                    <a:pt x="111" y="34"/>
                    <a:pt x="111" y="32"/>
                  </a:cubicBezTo>
                  <a:cubicBezTo>
                    <a:pt x="110" y="30"/>
                    <a:pt x="109" y="28"/>
                    <a:pt x="107" y="29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8" name="Freeform: Shape 167">
              <a:extLst>
                <a:ext uri="{FF2B5EF4-FFF2-40B4-BE49-F238E27FC236}">
                  <a16:creationId xmlns:a16="http://schemas.microsoft.com/office/drawing/2014/main" id="{B686F3F5-ED43-4D08-B8BD-DF0F967BB7BF}"/>
                </a:ext>
              </a:extLst>
            </p:cNvPr>
            <p:cNvSpPr/>
            <p:nvPr/>
          </p:nvSpPr>
          <p:spPr>
            <a:xfrm>
              <a:off x="21580855" y="6992545"/>
              <a:ext cx="125825" cy="361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30">
                  <a:moveTo>
                    <a:pt x="98" y="21"/>
                  </a:moveTo>
                  <a:cubicBezTo>
                    <a:pt x="53" y="25"/>
                    <a:pt x="17" y="8"/>
                    <a:pt x="2" y="0"/>
                  </a:cubicBezTo>
                  <a:cubicBezTo>
                    <a:pt x="2" y="0"/>
                    <a:pt x="0" y="3"/>
                    <a:pt x="0" y="8"/>
                  </a:cubicBezTo>
                  <a:cubicBezTo>
                    <a:pt x="16" y="16"/>
                    <a:pt x="46" y="30"/>
                    <a:pt x="84" y="30"/>
                  </a:cubicBezTo>
                  <a:cubicBezTo>
                    <a:pt x="89" y="30"/>
                    <a:pt x="93" y="29"/>
                    <a:pt x="98" y="29"/>
                  </a:cubicBezTo>
                  <a:cubicBezTo>
                    <a:pt x="101" y="28"/>
                    <a:pt x="102" y="27"/>
                    <a:pt x="102" y="25"/>
                  </a:cubicBezTo>
                  <a:cubicBezTo>
                    <a:pt x="102" y="22"/>
                    <a:pt x="100" y="21"/>
                    <a:pt x="98" y="2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9" name="Freeform: Shape 168">
              <a:extLst>
                <a:ext uri="{FF2B5EF4-FFF2-40B4-BE49-F238E27FC236}">
                  <a16:creationId xmlns:a16="http://schemas.microsoft.com/office/drawing/2014/main" id="{A9586245-73B9-4842-A78D-E7E5D349F7AE}"/>
                </a:ext>
              </a:extLst>
            </p:cNvPr>
            <p:cNvSpPr/>
            <p:nvPr/>
          </p:nvSpPr>
          <p:spPr>
            <a:xfrm>
              <a:off x="21593313" y="7041131"/>
              <a:ext cx="107138" cy="298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25">
                  <a:moveTo>
                    <a:pt x="0" y="8"/>
                  </a:moveTo>
                  <a:cubicBezTo>
                    <a:pt x="12" y="14"/>
                    <a:pt x="41" y="25"/>
                    <a:pt x="76" y="25"/>
                  </a:cubicBezTo>
                  <a:cubicBezTo>
                    <a:pt x="78" y="25"/>
                    <a:pt x="80" y="25"/>
                    <a:pt x="83" y="25"/>
                  </a:cubicBezTo>
                  <a:cubicBezTo>
                    <a:pt x="85" y="25"/>
                    <a:pt x="87" y="23"/>
                    <a:pt x="87" y="21"/>
                  </a:cubicBezTo>
                  <a:cubicBezTo>
                    <a:pt x="87" y="19"/>
                    <a:pt x="85" y="18"/>
                    <a:pt x="83" y="18"/>
                  </a:cubicBezTo>
                  <a:lnTo>
                    <a:pt x="82" y="18"/>
                  </a:lnTo>
                  <a:cubicBezTo>
                    <a:pt x="44" y="19"/>
                    <a:pt x="13" y="6"/>
                    <a:pt x="1" y="0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1" y="4"/>
                    <a:pt x="0" y="8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0" name="Freeform: Shape 492">
              <a:extLst>
                <a:ext uri="{FF2B5EF4-FFF2-40B4-BE49-F238E27FC236}">
                  <a16:creationId xmlns:a16="http://schemas.microsoft.com/office/drawing/2014/main" id="{4C19D713-004F-48FB-9F94-B48AA8514FA0}"/>
                </a:ext>
              </a:extLst>
            </p:cNvPr>
            <p:cNvSpPr/>
            <p:nvPr/>
          </p:nvSpPr>
          <p:spPr>
            <a:xfrm>
              <a:off x="21792639" y="6263757"/>
              <a:ext cx="764916" cy="885759"/>
            </a:xfrm>
            <a:custGeom>
              <a:avLst/>
              <a:gdLst>
                <a:gd name="connsiteX0" fmla="*/ 509516 w 764916"/>
                <a:gd name="connsiteY0" fmla="*/ 0 h 885759"/>
                <a:gd name="connsiteX1" fmla="*/ 513236 w 764916"/>
                <a:gd name="connsiteY1" fmla="*/ 2484 h 885759"/>
                <a:gd name="connsiteX2" fmla="*/ 678130 w 764916"/>
                <a:gd name="connsiteY2" fmla="*/ 432318 h 885759"/>
                <a:gd name="connsiteX3" fmla="*/ 761196 w 764916"/>
                <a:gd name="connsiteY3" fmla="*/ 403745 h 885759"/>
                <a:gd name="connsiteX4" fmla="*/ 764916 w 764916"/>
                <a:gd name="connsiteY4" fmla="*/ 406229 h 885759"/>
                <a:gd name="connsiteX5" fmla="*/ 761196 w 764916"/>
                <a:gd name="connsiteY5" fmla="*/ 411198 h 885759"/>
                <a:gd name="connsiteX6" fmla="*/ 683788 w 764916"/>
                <a:gd name="connsiteY6" fmla="*/ 435482 h 885759"/>
                <a:gd name="connsiteX7" fmla="*/ 683670 w 764916"/>
                <a:gd name="connsiteY7" fmla="*/ 435640 h 885759"/>
                <a:gd name="connsiteX8" fmla="*/ 685724 w 764916"/>
                <a:gd name="connsiteY8" fmla="*/ 435118 h 885759"/>
                <a:gd name="connsiteX9" fmla="*/ 735024 w 764916"/>
                <a:gd name="connsiteY9" fmla="*/ 429799 h 885759"/>
                <a:gd name="connsiteX10" fmla="*/ 738756 w 764916"/>
                <a:gd name="connsiteY10" fmla="*/ 433526 h 885759"/>
                <a:gd name="connsiteX11" fmla="*/ 735024 w 764916"/>
                <a:gd name="connsiteY11" fmla="*/ 436011 h 885759"/>
                <a:gd name="connsiteX12" fmla="*/ 537276 w 764916"/>
                <a:gd name="connsiteY12" fmla="*/ 496889 h 885759"/>
                <a:gd name="connsiteX13" fmla="*/ 421612 w 764916"/>
                <a:gd name="connsiteY13" fmla="*/ 547827 h 885759"/>
                <a:gd name="connsiteX14" fmla="*/ 29848 w 764916"/>
                <a:gd name="connsiteY14" fmla="*/ 657158 h 885759"/>
                <a:gd name="connsiteX15" fmla="*/ 34824 w 764916"/>
                <a:gd name="connsiteY15" fmla="*/ 782640 h 885759"/>
                <a:gd name="connsiteX16" fmla="*/ 17412 w 764916"/>
                <a:gd name="connsiteY16" fmla="*/ 885759 h 885759"/>
                <a:gd name="connsiteX17" fmla="*/ 16168 w 764916"/>
                <a:gd name="connsiteY17" fmla="*/ 885759 h 885759"/>
                <a:gd name="connsiteX18" fmla="*/ 8706 w 764916"/>
                <a:gd name="connsiteY18" fmla="*/ 882032 h 885759"/>
                <a:gd name="connsiteX19" fmla="*/ 0 w 764916"/>
                <a:gd name="connsiteY19" fmla="*/ 852214 h 885759"/>
                <a:gd name="connsiteX20" fmla="*/ 6218 w 764916"/>
                <a:gd name="connsiteY20" fmla="*/ 852214 h 885759"/>
                <a:gd name="connsiteX21" fmla="*/ 12436 w 764916"/>
                <a:gd name="connsiteY21" fmla="*/ 878305 h 885759"/>
                <a:gd name="connsiteX22" fmla="*/ 17412 w 764916"/>
                <a:gd name="connsiteY22" fmla="*/ 879547 h 885759"/>
                <a:gd name="connsiteX23" fmla="*/ 28604 w 764916"/>
                <a:gd name="connsiteY23" fmla="*/ 782640 h 885759"/>
                <a:gd name="connsiteX24" fmla="*/ 22386 w 764916"/>
                <a:gd name="connsiteY24" fmla="*/ 654673 h 885759"/>
                <a:gd name="connsiteX25" fmla="*/ 26118 w 764916"/>
                <a:gd name="connsiteY25" fmla="*/ 650946 h 885759"/>
                <a:gd name="connsiteX26" fmla="*/ 420368 w 764916"/>
                <a:gd name="connsiteY26" fmla="*/ 541615 h 885759"/>
                <a:gd name="connsiteX27" fmla="*/ 534788 w 764916"/>
                <a:gd name="connsiteY27" fmla="*/ 490677 h 885759"/>
                <a:gd name="connsiteX28" fmla="*/ 641902 w 764916"/>
                <a:gd name="connsiteY28" fmla="*/ 446261 h 885759"/>
                <a:gd name="connsiteX29" fmla="*/ 673738 w 764916"/>
                <a:gd name="connsiteY29" fmla="*/ 438166 h 885759"/>
                <a:gd name="connsiteX30" fmla="*/ 668082 w 764916"/>
                <a:gd name="connsiteY30" fmla="*/ 424653 h 885759"/>
                <a:gd name="connsiteX31" fmla="*/ 507036 w 764916"/>
                <a:gd name="connsiteY31" fmla="*/ 3727 h 885759"/>
                <a:gd name="connsiteX32" fmla="*/ 509516 w 764916"/>
                <a:gd name="connsiteY32" fmla="*/ 0 h 88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64916" h="885759">
                  <a:moveTo>
                    <a:pt x="509516" y="0"/>
                  </a:moveTo>
                  <a:cubicBezTo>
                    <a:pt x="510756" y="0"/>
                    <a:pt x="511996" y="0"/>
                    <a:pt x="513236" y="2484"/>
                  </a:cubicBezTo>
                  <a:cubicBezTo>
                    <a:pt x="540512" y="108079"/>
                    <a:pt x="659532" y="390079"/>
                    <a:pt x="678130" y="432318"/>
                  </a:cubicBezTo>
                  <a:cubicBezTo>
                    <a:pt x="685568" y="422379"/>
                    <a:pt x="706646" y="404987"/>
                    <a:pt x="761196" y="403745"/>
                  </a:cubicBezTo>
                  <a:cubicBezTo>
                    <a:pt x="762436" y="404987"/>
                    <a:pt x="764916" y="404987"/>
                    <a:pt x="764916" y="406229"/>
                  </a:cubicBezTo>
                  <a:cubicBezTo>
                    <a:pt x="764916" y="408714"/>
                    <a:pt x="762436" y="409956"/>
                    <a:pt x="761196" y="411198"/>
                  </a:cubicBezTo>
                  <a:cubicBezTo>
                    <a:pt x="710986" y="412130"/>
                    <a:pt x="690760" y="427737"/>
                    <a:pt x="683788" y="435482"/>
                  </a:cubicBezTo>
                  <a:lnTo>
                    <a:pt x="683670" y="435640"/>
                  </a:lnTo>
                  <a:lnTo>
                    <a:pt x="685724" y="435118"/>
                  </a:lnTo>
                  <a:cubicBezTo>
                    <a:pt x="700744" y="432439"/>
                    <a:pt x="716680" y="430731"/>
                    <a:pt x="735024" y="429799"/>
                  </a:cubicBezTo>
                  <a:cubicBezTo>
                    <a:pt x="737512" y="429799"/>
                    <a:pt x="738756" y="432284"/>
                    <a:pt x="738756" y="433526"/>
                  </a:cubicBezTo>
                  <a:cubicBezTo>
                    <a:pt x="738756" y="434769"/>
                    <a:pt x="737512" y="436011"/>
                    <a:pt x="735024" y="436011"/>
                  </a:cubicBezTo>
                  <a:cubicBezTo>
                    <a:pt x="662890" y="439738"/>
                    <a:pt x="628066" y="455890"/>
                    <a:pt x="537276" y="496889"/>
                  </a:cubicBezTo>
                  <a:cubicBezTo>
                    <a:pt x="506184" y="510555"/>
                    <a:pt x="468874" y="527949"/>
                    <a:pt x="421612" y="547827"/>
                  </a:cubicBezTo>
                  <a:cubicBezTo>
                    <a:pt x="247496" y="622371"/>
                    <a:pt x="55966" y="653431"/>
                    <a:pt x="29848" y="657158"/>
                  </a:cubicBezTo>
                  <a:cubicBezTo>
                    <a:pt x="29848" y="670824"/>
                    <a:pt x="33580" y="735429"/>
                    <a:pt x="34824" y="782640"/>
                  </a:cubicBezTo>
                  <a:cubicBezTo>
                    <a:pt x="36068" y="844760"/>
                    <a:pt x="36068" y="884517"/>
                    <a:pt x="17412" y="885759"/>
                  </a:cubicBezTo>
                  <a:cubicBezTo>
                    <a:pt x="17412" y="885759"/>
                    <a:pt x="17412" y="885759"/>
                    <a:pt x="16168" y="885759"/>
                  </a:cubicBezTo>
                  <a:cubicBezTo>
                    <a:pt x="13680" y="885759"/>
                    <a:pt x="9950" y="884517"/>
                    <a:pt x="8706" y="882032"/>
                  </a:cubicBezTo>
                  <a:cubicBezTo>
                    <a:pt x="1244" y="874578"/>
                    <a:pt x="0" y="858426"/>
                    <a:pt x="0" y="852214"/>
                  </a:cubicBezTo>
                  <a:cubicBezTo>
                    <a:pt x="1244" y="852214"/>
                    <a:pt x="3732" y="852214"/>
                    <a:pt x="6218" y="852214"/>
                  </a:cubicBezTo>
                  <a:cubicBezTo>
                    <a:pt x="6218" y="858426"/>
                    <a:pt x="7462" y="872093"/>
                    <a:pt x="12436" y="878305"/>
                  </a:cubicBezTo>
                  <a:cubicBezTo>
                    <a:pt x="14924" y="878305"/>
                    <a:pt x="16168" y="879547"/>
                    <a:pt x="17412" y="879547"/>
                  </a:cubicBezTo>
                  <a:cubicBezTo>
                    <a:pt x="29848" y="878305"/>
                    <a:pt x="29848" y="822397"/>
                    <a:pt x="28604" y="782640"/>
                  </a:cubicBezTo>
                  <a:cubicBezTo>
                    <a:pt x="28604" y="729217"/>
                    <a:pt x="22386" y="654673"/>
                    <a:pt x="22386" y="654673"/>
                  </a:cubicBezTo>
                  <a:cubicBezTo>
                    <a:pt x="22386" y="652188"/>
                    <a:pt x="23630" y="650946"/>
                    <a:pt x="26118" y="650946"/>
                  </a:cubicBezTo>
                  <a:cubicBezTo>
                    <a:pt x="27362" y="650946"/>
                    <a:pt x="232572" y="621129"/>
                    <a:pt x="420368" y="541615"/>
                  </a:cubicBezTo>
                  <a:cubicBezTo>
                    <a:pt x="466386" y="521737"/>
                    <a:pt x="503696" y="504343"/>
                    <a:pt x="534788" y="490677"/>
                  </a:cubicBezTo>
                  <a:cubicBezTo>
                    <a:pt x="580806" y="470177"/>
                    <a:pt x="612520" y="455890"/>
                    <a:pt x="641902" y="446261"/>
                  </a:cubicBezTo>
                  <a:lnTo>
                    <a:pt x="673738" y="438166"/>
                  </a:lnTo>
                  <a:lnTo>
                    <a:pt x="668082" y="424653"/>
                  </a:lnTo>
                  <a:cubicBezTo>
                    <a:pt x="640742" y="359721"/>
                    <a:pt x="533072" y="103731"/>
                    <a:pt x="507036" y="3727"/>
                  </a:cubicBezTo>
                  <a:cubicBezTo>
                    <a:pt x="507036" y="2484"/>
                    <a:pt x="507036" y="0"/>
                    <a:pt x="509516" y="0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1" name="Freeform: Shape 170">
              <a:extLst>
                <a:ext uri="{FF2B5EF4-FFF2-40B4-BE49-F238E27FC236}">
                  <a16:creationId xmlns:a16="http://schemas.microsoft.com/office/drawing/2014/main" id="{7FC816AB-2F23-4129-BFCF-0B7C2A615231}"/>
                </a:ext>
              </a:extLst>
            </p:cNvPr>
            <p:cNvSpPr/>
            <p:nvPr/>
          </p:nvSpPr>
          <p:spPr>
            <a:xfrm>
              <a:off x="20769845" y="6714734"/>
              <a:ext cx="206801" cy="23545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" h="190">
                  <a:moveTo>
                    <a:pt x="0" y="140"/>
                  </a:moveTo>
                  <a:cubicBezTo>
                    <a:pt x="0" y="150"/>
                    <a:pt x="15" y="172"/>
                    <a:pt x="53" y="184"/>
                  </a:cubicBezTo>
                  <a:cubicBezTo>
                    <a:pt x="91" y="197"/>
                    <a:pt x="112" y="186"/>
                    <a:pt x="109" y="170"/>
                  </a:cubicBezTo>
                  <a:cubicBezTo>
                    <a:pt x="109" y="170"/>
                    <a:pt x="142" y="169"/>
                    <a:pt x="132" y="135"/>
                  </a:cubicBezTo>
                  <a:cubicBezTo>
                    <a:pt x="132" y="135"/>
                    <a:pt x="152" y="125"/>
                    <a:pt x="146" y="102"/>
                  </a:cubicBezTo>
                  <a:cubicBezTo>
                    <a:pt x="140" y="78"/>
                    <a:pt x="130" y="69"/>
                    <a:pt x="130" y="69"/>
                  </a:cubicBezTo>
                  <a:cubicBezTo>
                    <a:pt x="130" y="69"/>
                    <a:pt x="163" y="68"/>
                    <a:pt x="167" y="46"/>
                  </a:cubicBezTo>
                  <a:cubicBezTo>
                    <a:pt x="170" y="25"/>
                    <a:pt x="115" y="0"/>
                    <a:pt x="85" y="0"/>
                  </a:cubicBezTo>
                  <a:cubicBezTo>
                    <a:pt x="55" y="1"/>
                    <a:pt x="6" y="14"/>
                    <a:pt x="24" y="43"/>
                  </a:cubicBezTo>
                  <a:cubicBezTo>
                    <a:pt x="24" y="43"/>
                    <a:pt x="-3" y="67"/>
                    <a:pt x="14" y="86"/>
                  </a:cubicBezTo>
                  <a:cubicBezTo>
                    <a:pt x="14" y="86"/>
                    <a:pt x="2" y="93"/>
                    <a:pt x="2" y="109"/>
                  </a:cubicBezTo>
                  <a:cubicBezTo>
                    <a:pt x="2" y="125"/>
                    <a:pt x="7" y="127"/>
                    <a:pt x="7" y="127"/>
                  </a:cubicBezTo>
                  <a:cubicBezTo>
                    <a:pt x="7" y="127"/>
                    <a:pt x="0" y="129"/>
                    <a:pt x="0" y="14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2" name="Freeform: Shape 171">
              <a:extLst>
                <a:ext uri="{FF2B5EF4-FFF2-40B4-BE49-F238E27FC236}">
                  <a16:creationId xmlns:a16="http://schemas.microsoft.com/office/drawing/2014/main" id="{0A838769-C483-459C-A78B-3D80197DFF1E}"/>
                </a:ext>
              </a:extLst>
            </p:cNvPr>
            <p:cNvSpPr/>
            <p:nvPr/>
          </p:nvSpPr>
          <p:spPr>
            <a:xfrm>
              <a:off x="20828397" y="6758337"/>
              <a:ext cx="110875" cy="41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34">
                  <a:moveTo>
                    <a:pt x="28" y="2"/>
                  </a:moveTo>
                  <a:cubicBezTo>
                    <a:pt x="19" y="0"/>
                    <a:pt x="11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10" y="5"/>
                    <a:pt x="19" y="5"/>
                    <a:pt x="27" y="7"/>
                  </a:cubicBezTo>
                  <a:cubicBezTo>
                    <a:pt x="52" y="13"/>
                    <a:pt x="73" y="26"/>
                    <a:pt x="83" y="34"/>
                  </a:cubicBezTo>
                  <a:cubicBezTo>
                    <a:pt x="83" y="34"/>
                    <a:pt x="86" y="34"/>
                    <a:pt x="90" y="33"/>
                  </a:cubicBezTo>
                  <a:cubicBezTo>
                    <a:pt x="81" y="25"/>
                    <a:pt x="58" y="8"/>
                    <a:pt x="28" y="2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3" name="Freeform: Shape 172">
              <a:extLst>
                <a:ext uri="{FF2B5EF4-FFF2-40B4-BE49-F238E27FC236}">
                  <a16:creationId xmlns:a16="http://schemas.microsoft.com/office/drawing/2014/main" id="{A3358E26-A890-4585-86EC-55AB8B3C07D5}"/>
                </a:ext>
              </a:extLst>
            </p:cNvPr>
            <p:cNvSpPr/>
            <p:nvPr/>
          </p:nvSpPr>
          <p:spPr>
            <a:xfrm>
              <a:off x="20813444" y="6819380"/>
              <a:ext cx="124579" cy="6229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" h="51">
                  <a:moveTo>
                    <a:pt x="97" y="51"/>
                  </a:moveTo>
                  <a:cubicBezTo>
                    <a:pt x="97" y="51"/>
                    <a:pt x="99" y="50"/>
                    <a:pt x="101" y="48"/>
                  </a:cubicBezTo>
                  <a:cubicBezTo>
                    <a:pt x="89" y="34"/>
                    <a:pt x="61" y="7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57" y="12"/>
                    <a:pt x="85" y="37"/>
                    <a:pt x="97" y="5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4" name="Freeform: Shape 173">
              <a:extLst>
                <a:ext uri="{FF2B5EF4-FFF2-40B4-BE49-F238E27FC236}">
                  <a16:creationId xmlns:a16="http://schemas.microsoft.com/office/drawing/2014/main" id="{A0B676A8-6DCD-4D2F-8499-37489123F047}"/>
                </a:ext>
              </a:extLst>
            </p:cNvPr>
            <p:cNvSpPr/>
            <p:nvPr/>
          </p:nvSpPr>
          <p:spPr>
            <a:xfrm>
              <a:off x="20807219" y="6864229"/>
              <a:ext cx="103401" cy="610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" h="50">
                  <a:moveTo>
                    <a:pt x="79" y="50"/>
                  </a:move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81" y="49"/>
                    <a:pt x="84" y="48"/>
                  </a:cubicBezTo>
                  <a:cubicBezTo>
                    <a:pt x="79" y="37"/>
                    <a:pt x="64" y="16"/>
                    <a:pt x="29" y="6"/>
                  </a:cubicBezTo>
                  <a:cubicBezTo>
                    <a:pt x="20" y="3"/>
                    <a:pt x="11" y="1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0" y="7"/>
                    <a:pt x="18" y="8"/>
                    <a:pt x="28" y="11"/>
                  </a:cubicBezTo>
                  <a:cubicBezTo>
                    <a:pt x="59" y="20"/>
                    <a:pt x="73" y="38"/>
                    <a:pt x="79" y="50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5" name="Freeform: Shape 174">
              <a:extLst>
                <a:ext uri="{FF2B5EF4-FFF2-40B4-BE49-F238E27FC236}">
                  <a16:creationId xmlns:a16="http://schemas.microsoft.com/office/drawing/2014/main" id="{11919A35-AB24-47FB-8B5C-9E3DC8A1B0B1}"/>
                </a:ext>
              </a:extLst>
            </p:cNvPr>
            <p:cNvSpPr/>
            <p:nvPr/>
          </p:nvSpPr>
          <p:spPr>
            <a:xfrm>
              <a:off x="21554694" y="5115138"/>
              <a:ext cx="686431" cy="10203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2" h="820">
                  <a:moveTo>
                    <a:pt x="376" y="54"/>
                  </a:moveTo>
                  <a:cubicBezTo>
                    <a:pt x="264" y="21"/>
                    <a:pt x="189" y="-12"/>
                    <a:pt x="165" y="5"/>
                  </a:cubicBezTo>
                  <a:cubicBezTo>
                    <a:pt x="140" y="23"/>
                    <a:pt x="88" y="82"/>
                    <a:pt x="66" y="150"/>
                  </a:cubicBezTo>
                  <a:cubicBezTo>
                    <a:pt x="43" y="216"/>
                    <a:pt x="-5" y="247"/>
                    <a:pt x="0" y="260"/>
                  </a:cubicBezTo>
                  <a:cubicBezTo>
                    <a:pt x="5" y="272"/>
                    <a:pt x="43" y="282"/>
                    <a:pt x="43" y="282"/>
                  </a:cubicBezTo>
                  <a:cubicBezTo>
                    <a:pt x="43" y="282"/>
                    <a:pt x="28" y="475"/>
                    <a:pt x="156" y="529"/>
                  </a:cubicBezTo>
                  <a:cubicBezTo>
                    <a:pt x="156" y="529"/>
                    <a:pt x="150" y="597"/>
                    <a:pt x="118" y="694"/>
                  </a:cubicBezTo>
                  <a:lnTo>
                    <a:pt x="105" y="737"/>
                  </a:lnTo>
                  <a:cubicBezTo>
                    <a:pt x="105" y="737"/>
                    <a:pt x="91" y="808"/>
                    <a:pt x="90" y="820"/>
                  </a:cubicBezTo>
                  <a:cubicBezTo>
                    <a:pt x="90" y="820"/>
                    <a:pt x="109" y="729"/>
                    <a:pt x="163" y="692"/>
                  </a:cubicBezTo>
                  <a:cubicBezTo>
                    <a:pt x="336" y="677"/>
                    <a:pt x="387" y="636"/>
                    <a:pt x="400" y="622"/>
                  </a:cubicBezTo>
                  <a:cubicBezTo>
                    <a:pt x="400" y="622"/>
                    <a:pt x="351" y="540"/>
                    <a:pt x="416" y="445"/>
                  </a:cubicBezTo>
                  <a:cubicBezTo>
                    <a:pt x="482" y="351"/>
                    <a:pt x="525" y="313"/>
                    <a:pt x="548" y="214"/>
                  </a:cubicBezTo>
                  <a:cubicBezTo>
                    <a:pt x="570" y="114"/>
                    <a:pt x="490" y="87"/>
                    <a:pt x="376" y="54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6" name="Freeform: Shape 175">
              <a:extLst>
                <a:ext uri="{FF2B5EF4-FFF2-40B4-BE49-F238E27FC236}">
                  <a16:creationId xmlns:a16="http://schemas.microsoft.com/office/drawing/2014/main" id="{C62779E9-F7AA-4316-892B-B7D6E9637B14}"/>
                </a:ext>
              </a:extLst>
            </p:cNvPr>
            <p:cNvSpPr/>
            <p:nvPr/>
          </p:nvSpPr>
          <p:spPr>
            <a:xfrm>
              <a:off x="21737825" y="5761703"/>
              <a:ext cx="198081" cy="784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64">
                  <a:moveTo>
                    <a:pt x="9" y="10"/>
                  </a:moveTo>
                  <a:cubicBezTo>
                    <a:pt x="9" y="10"/>
                    <a:pt x="7" y="30"/>
                    <a:pt x="0" y="64"/>
                  </a:cubicBezTo>
                  <a:cubicBezTo>
                    <a:pt x="91" y="58"/>
                    <a:pt x="160" y="0"/>
                    <a:pt x="160" y="0"/>
                  </a:cubicBezTo>
                  <a:cubicBezTo>
                    <a:pt x="75" y="29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7" name="Freeform: Shape 176">
              <a:extLst>
                <a:ext uri="{FF2B5EF4-FFF2-40B4-BE49-F238E27FC236}">
                  <a16:creationId xmlns:a16="http://schemas.microsoft.com/office/drawing/2014/main" id="{7ADEAE82-AE07-4045-B74C-1AA8DAA0AD14}"/>
                </a:ext>
              </a:extLst>
            </p:cNvPr>
            <p:cNvSpPr/>
            <p:nvPr/>
          </p:nvSpPr>
          <p:spPr>
            <a:xfrm>
              <a:off x="21715397" y="4956922"/>
              <a:ext cx="615421" cy="7150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5" h="575">
                  <a:moveTo>
                    <a:pt x="267" y="468"/>
                  </a:moveTo>
                  <a:cubicBezTo>
                    <a:pt x="267" y="468"/>
                    <a:pt x="231" y="370"/>
                    <a:pt x="267" y="316"/>
                  </a:cubicBezTo>
                  <a:cubicBezTo>
                    <a:pt x="305" y="262"/>
                    <a:pt x="369" y="253"/>
                    <a:pt x="369" y="253"/>
                  </a:cubicBezTo>
                  <a:cubicBezTo>
                    <a:pt x="369" y="253"/>
                    <a:pt x="286" y="282"/>
                    <a:pt x="196" y="238"/>
                  </a:cubicBezTo>
                  <a:cubicBezTo>
                    <a:pt x="107" y="195"/>
                    <a:pt x="50" y="159"/>
                    <a:pt x="16" y="105"/>
                  </a:cubicBezTo>
                  <a:cubicBezTo>
                    <a:pt x="-19" y="52"/>
                    <a:pt x="9" y="17"/>
                    <a:pt x="42" y="23"/>
                  </a:cubicBezTo>
                  <a:cubicBezTo>
                    <a:pt x="74" y="30"/>
                    <a:pt x="91" y="35"/>
                    <a:pt x="103" y="26"/>
                  </a:cubicBezTo>
                  <a:cubicBezTo>
                    <a:pt x="115" y="16"/>
                    <a:pt x="133" y="-6"/>
                    <a:pt x="165" y="1"/>
                  </a:cubicBezTo>
                  <a:cubicBezTo>
                    <a:pt x="197" y="7"/>
                    <a:pt x="430" y="141"/>
                    <a:pt x="458" y="178"/>
                  </a:cubicBezTo>
                  <a:cubicBezTo>
                    <a:pt x="486" y="215"/>
                    <a:pt x="468" y="241"/>
                    <a:pt x="468" y="241"/>
                  </a:cubicBezTo>
                  <a:cubicBezTo>
                    <a:pt x="468" y="241"/>
                    <a:pt x="497" y="258"/>
                    <a:pt x="495" y="290"/>
                  </a:cubicBezTo>
                  <a:cubicBezTo>
                    <a:pt x="494" y="322"/>
                    <a:pt x="457" y="393"/>
                    <a:pt x="412" y="455"/>
                  </a:cubicBezTo>
                  <a:cubicBezTo>
                    <a:pt x="366" y="516"/>
                    <a:pt x="285" y="575"/>
                    <a:pt x="285" y="575"/>
                  </a:cubicBezTo>
                  <a:cubicBezTo>
                    <a:pt x="285" y="575"/>
                    <a:pt x="292" y="546"/>
                    <a:pt x="288" y="511"/>
                  </a:cubicBezTo>
                  <a:cubicBezTo>
                    <a:pt x="288" y="511"/>
                    <a:pt x="333" y="510"/>
                    <a:pt x="360" y="464"/>
                  </a:cubicBezTo>
                  <a:cubicBezTo>
                    <a:pt x="386" y="419"/>
                    <a:pt x="361" y="382"/>
                    <a:pt x="322" y="400"/>
                  </a:cubicBezTo>
                  <a:cubicBezTo>
                    <a:pt x="285" y="417"/>
                    <a:pt x="267" y="468"/>
                    <a:pt x="267" y="468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8" name="Freeform: Shape 177">
              <a:extLst>
                <a:ext uri="{FF2B5EF4-FFF2-40B4-BE49-F238E27FC236}">
                  <a16:creationId xmlns:a16="http://schemas.microsoft.com/office/drawing/2014/main" id="{AC5C734A-724D-41EB-A20B-BF5957EDBCF2}"/>
                </a:ext>
              </a:extLst>
            </p:cNvPr>
            <p:cNvSpPr/>
            <p:nvPr/>
          </p:nvSpPr>
          <p:spPr>
            <a:xfrm>
              <a:off x="21709172" y="4950693"/>
              <a:ext cx="627879" cy="7287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586">
                  <a:moveTo>
                    <a:pt x="298" y="521"/>
                  </a:moveTo>
                  <a:cubicBezTo>
                    <a:pt x="300" y="540"/>
                    <a:pt x="299" y="557"/>
                    <a:pt x="297" y="568"/>
                  </a:cubicBezTo>
                  <a:cubicBezTo>
                    <a:pt x="320" y="550"/>
                    <a:pt x="378" y="503"/>
                    <a:pt x="412" y="456"/>
                  </a:cubicBezTo>
                  <a:cubicBezTo>
                    <a:pt x="458" y="395"/>
                    <a:pt x="494" y="325"/>
                    <a:pt x="495" y="294"/>
                  </a:cubicBezTo>
                  <a:cubicBezTo>
                    <a:pt x="496" y="266"/>
                    <a:pt x="472" y="251"/>
                    <a:pt x="471" y="250"/>
                  </a:cubicBezTo>
                  <a:cubicBezTo>
                    <a:pt x="469" y="250"/>
                    <a:pt x="468" y="248"/>
                    <a:pt x="468" y="247"/>
                  </a:cubicBezTo>
                  <a:cubicBezTo>
                    <a:pt x="468" y="246"/>
                    <a:pt x="468" y="244"/>
                    <a:pt x="469" y="243"/>
                  </a:cubicBezTo>
                  <a:cubicBezTo>
                    <a:pt x="469" y="242"/>
                    <a:pt x="484" y="219"/>
                    <a:pt x="458" y="186"/>
                  </a:cubicBezTo>
                  <a:cubicBezTo>
                    <a:pt x="431" y="150"/>
                    <a:pt x="199" y="17"/>
                    <a:pt x="169" y="11"/>
                  </a:cubicBezTo>
                  <a:cubicBezTo>
                    <a:pt x="144" y="6"/>
                    <a:pt x="129" y="19"/>
                    <a:pt x="117" y="30"/>
                  </a:cubicBezTo>
                  <a:cubicBezTo>
                    <a:pt x="115" y="31"/>
                    <a:pt x="113" y="33"/>
                    <a:pt x="111" y="35"/>
                  </a:cubicBezTo>
                  <a:cubicBezTo>
                    <a:pt x="99" y="45"/>
                    <a:pt x="83" y="41"/>
                    <a:pt x="57" y="36"/>
                  </a:cubicBezTo>
                  <a:lnTo>
                    <a:pt x="46" y="34"/>
                  </a:lnTo>
                  <a:cubicBezTo>
                    <a:pt x="33" y="31"/>
                    <a:pt x="22" y="35"/>
                    <a:pt x="16" y="45"/>
                  </a:cubicBezTo>
                  <a:cubicBezTo>
                    <a:pt x="6" y="60"/>
                    <a:pt x="10" y="83"/>
                    <a:pt x="25" y="108"/>
                  </a:cubicBezTo>
                  <a:cubicBezTo>
                    <a:pt x="59" y="161"/>
                    <a:pt x="116" y="196"/>
                    <a:pt x="204" y="239"/>
                  </a:cubicBezTo>
                  <a:cubicBezTo>
                    <a:pt x="264" y="268"/>
                    <a:pt x="321" y="264"/>
                    <a:pt x="351" y="258"/>
                  </a:cubicBezTo>
                  <a:cubicBezTo>
                    <a:pt x="363" y="254"/>
                    <a:pt x="372" y="253"/>
                    <a:pt x="373" y="253"/>
                  </a:cubicBezTo>
                  <a:cubicBezTo>
                    <a:pt x="376" y="253"/>
                    <a:pt x="378" y="254"/>
                    <a:pt x="379" y="257"/>
                  </a:cubicBezTo>
                  <a:cubicBezTo>
                    <a:pt x="379" y="260"/>
                    <a:pt x="378" y="262"/>
                    <a:pt x="375" y="263"/>
                  </a:cubicBezTo>
                  <a:cubicBezTo>
                    <a:pt x="374" y="263"/>
                    <a:pt x="367" y="266"/>
                    <a:pt x="354" y="268"/>
                  </a:cubicBezTo>
                  <a:cubicBezTo>
                    <a:pt x="332" y="276"/>
                    <a:pt x="299" y="291"/>
                    <a:pt x="277" y="324"/>
                  </a:cubicBezTo>
                  <a:cubicBezTo>
                    <a:pt x="250" y="363"/>
                    <a:pt x="265" y="430"/>
                    <a:pt x="273" y="458"/>
                  </a:cubicBezTo>
                  <a:cubicBezTo>
                    <a:pt x="281" y="441"/>
                    <a:pt x="298" y="413"/>
                    <a:pt x="325" y="400"/>
                  </a:cubicBezTo>
                  <a:cubicBezTo>
                    <a:pt x="343" y="392"/>
                    <a:pt x="361" y="394"/>
                    <a:pt x="371" y="406"/>
                  </a:cubicBezTo>
                  <a:cubicBezTo>
                    <a:pt x="384" y="420"/>
                    <a:pt x="384" y="446"/>
                    <a:pt x="369" y="471"/>
                  </a:cubicBezTo>
                  <a:cubicBezTo>
                    <a:pt x="346" y="510"/>
                    <a:pt x="311" y="519"/>
                    <a:pt x="298" y="521"/>
                  </a:cubicBezTo>
                  <a:close/>
                  <a:moveTo>
                    <a:pt x="290" y="586"/>
                  </a:moveTo>
                  <a:cubicBezTo>
                    <a:pt x="288" y="586"/>
                    <a:pt x="287" y="585"/>
                    <a:pt x="286" y="584"/>
                  </a:cubicBezTo>
                  <a:cubicBezTo>
                    <a:pt x="285" y="583"/>
                    <a:pt x="284" y="581"/>
                    <a:pt x="285" y="579"/>
                  </a:cubicBezTo>
                  <a:cubicBezTo>
                    <a:pt x="285" y="579"/>
                    <a:pt x="292" y="550"/>
                    <a:pt x="288" y="517"/>
                  </a:cubicBezTo>
                  <a:cubicBezTo>
                    <a:pt x="288" y="515"/>
                    <a:pt x="288" y="514"/>
                    <a:pt x="289" y="513"/>
                  </a:cubicBezTo>
                  <a:cubicBezTo>
                    <a:pt x="290" y="512"/>
                    <a:pt x="291" y="511"/>
                    <a:pt x="293" y="511"/>
                  </a:cubicBezTo>
                  <a:cubicBezTo>
                    <a:pt x="294" y="511"/>
                    <a:pt x="335" y="508"/>
                    <a:pt x="361" y="466"/>
                  </a:cubicBezTo>
                  <a:cubicBezTo>
                    <a:pt x="373" y="445"/>
                    <a:pt x="374" y="424"/>
                    <a:pt x="363" y="413"/>
                  </a:cubicBezTo>
                  <a:cubicBezTo>
                    <a:pt x="356" y="404"/>
                    <a:pt x="343" y="403"/>
                    <a:pt x="329" y="410"/>
                  </a:cubicBezTo>
                  <a:cubicBezTo>
                    <a:pt x="294" y="425"/>
                    <a:pt x="278" y="474"/>
                    <a:pt x="277" y="474"/>
                  </a:cubicBezTo>
                  <a:cubicBezTo>
                    <a:pt x="277" y="477"/>
                    <a:pt x="275" y="478"/>
                    <a:pt x="273" y="478"/>
                  </a:cubicBezTo>
                  <a:cubicBezTo>
                    <a:pt x="270" y="478"/>
                    <a:pt x="269" y="477"/>
                    <a:pt x="268" y="475"/>
                  </a:cubicBezTo>
                  <a:cubicBezTo>
                    <a:pt x="266" y="471"/>
                    <a:pt x="231" y="374"/>
                    <a:pt x="269" y="318"/>
                  </a:cubicBezTo>
                  <a:cubicBezTo>
                    <a:pt x="283" y="297"/>
                    <a:pt x="301" y="282"/>
                    <a:pt x="319" y="272"/>
                  </a:cubicBezTo>
                  <a:cubicBezTo>
                    <a:pt x="286" y="274"/>
                    <a:pt x="244" y="270"/>
                    <a:pt x="199" y="248"/>
                  </a:cubicBezTo>
                  <a:cubicBezTo>
                    <a:pt x="110" y="204"/>
                    <a:pt x="52" y="168"/>
                    <a:pt x="16" y="114"/>
                  </a:cubicBezTo>
                  <a:cubicBezTo>
                    <a:pt x="-1" y="85"/>
                    <a:pt x="-5" y="58"/>
                    <a:pt x="8" y="40"/>
                  </a:cubicBezTo>
                  <a:cubicBezTo>
                    <a:pt x="16" y="27"/>
                    <a:pt x="32" y="21"/>
                    <a:pt x="48" y="24"/>
                  </a:cubicBezTo>
                  <a:lnTo>
                    <a:pt x="59" y="26"/>
                  </a:lnTo>
                  <a:cubicBezTo>
                    <a:pt x="83" y="31"/>
                    <a:pt x="96" y="34"/>
                    <a:pt x="105" y="27"/>
                  </a:cubicBezTo>
                  <a:cubicBezTo>
                    <a:pt x="107" y="25"/>
                    <a:pt x="109" y="24"/>
                    <a:pt x="110" y="22"/>
                  </a:cubicBezTo>
                  <a:cubicBezTo>
                    <a:pt x="123" y="11"/>
                    <a:pt x="142" y="-5"/>
                    <a:pt x="172" y="1"/>
                  </a:cubicBezTo>
                  <a:cubicBezTo>
                    <a:pt x="203" y="7"/>
                    <a:pt x="437" y="142"/>
                    <a:pt x="467" y="180"/>
                  </a:cubicBezTo>
                  <a:cubicBezTo>
                    <a:pt x="490" y="211"/>
                    <a:pt x="484" y="235"/>
                    <a:pt x="480" y="244"/>
                  </a:cubicBezTo>
                  <a:cubicBezTo>
                    <a:pt x="488" y="250"/>
                    <a:pt x="507" y="268"/>
                    <a:pt x="505" y="295"/>
                  </a:cubicBezTo>
                  <a:cubicBezTo>
                    <a:pt x="504" y="328"/>
                    <a:pt x="469" y="398"/>
                    <a:pt x="421" y="463"/>
                  </a:cubicBezTo>
                  <a:cubicBezTo>
                    <a:pt x="375" y="523"/>
                    <a:pt x="293" y="584"/>
                    <a:pt x="293" y="584"/>
                  </a:cubicBezTo>
                  <a:cubicBezTo>
                    <a:pt x="291" y="585"/>
                    <a:pt x="290" y="586"/>
                    <a:pt x="290" y="586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9" name="Freeform: Shape 493">
              <a:extLst>
                <a:ext uri="{FF2B5EF4-FFF2-40B4-BE49-F238E27FC236}">
                  <a16:creationId xmlns:a16="http://schemas.microsoft.com/office/drawing/2014/main" id="{D5020814-24C0-49BF-B40E-F9749142DFA8}"/>
                </a:ext>
              </a:extLst>
            </p:cNvPr>
            <p:cNvSpPr/>
            <p:nvPr/>
          </p:nvSpPr>
          <p:spPr>
            <a:xfrm>
              <a:off x="21707924" y="5210121"/>
              <a:ext cx="155726" cy="164137"/>
            </a:xfrm>
            <a:custGeom>
              <a:avLst/>
              <a:gdLst>
                <a:gd name="connsiteX0" fmla="*/ 35772 w 155726"/>
                <a:gd name="connsiteY0" fmla="*/ 106835 h 164137"/>
                <a:gd name="connsiteX1" fmla="*/ 71546 w 155726"/>
                <a:gd name="connsiteY1" fmla="*/ 111705 h 164137"/>
                <a:gd name="connsiteX2" fmla="*/ 101152 w 155726"/>
                <a:gd name="connsiteY2" fmla="*/ 129967 h 164137"/>
                <a:gd name="connsiteX3" fmla="*/ 113488 w 155726"/>
                <a:gd name="connsiteY3" fmla="*/ 142142 h 164137"/>
                <a:gd name="connsiteX4" fmla="*/ 124590 w 155726"/>
                <a:gd name="connsiteY4" fmla="*/ 155534 h 164137"/>
                <a:gd name="connsiteX5" fmla="*/ 123356 w 155726"/>
                <a:gd name="connsiteY5" fmla="*/ 159187 h 164137"/>
                <a:gd name="connsiteX6" fmla="*/ 119656 w 155726"/>
                <a:gd name="connsiteY6" fmla="*/ 159187 h 164137"/>
                <a:gd name="connsiteX7" fmla="*/ 107320 w 155726"/>
                <a:gd name="connsiteY7" fmla="*/ 148229 h 164137"/>
                <a:gd name="connsiteX8" fmla="*/ 94984 w 155726"/>
                <a:gd name="connsiteY8" fmla="*/ 138490 h 164137"/>
                <a:gd name="connsiteX9" fmla="*/ 66612 w 155726"/>
                <a:gd name="connsiteY9" fmla="*/ 122662 h 164137"/>
                <a:gd name="connsiteX10" fmla="*/ 53784 w 155726"/>
                <a:gd name="connsiteY10" fmla="*/ 120552 h 164137"/>
                <a:gd name="connsiteX11" fmla="*/ 53592 w 155726"/>
                <a:gd name="connsiteY11" fmla="*/ 121725 h 164137"/>
                <a:gd name="connsiteX12" fmla="*/ 30788 w 155726"/>
                <a:gd name="connsiteY12" fmla="*/ 164137 h 164137"/>
                <a:gd name="connsiteX13" fmla="*/ 20988 w 155726"/>
                <a:gd name="connsiteY13" fmla="*/ 123093 h 164137"/>
                <a:gd name="connsiteX14" fmla="*/ 21026 w 155726"/>
                <a:gd name="connsiteY14" fmla="*/ 121578 h 164137"/>
                <a:gd name="connsiteX15" fmla="*/ 6166 w 155726"/>
                <a:gd name="connsiteY15" fmla="*/ 125097 h 164137"/>
                <a:gd name="connsiteX16" fmla="*/ 0 w 155726"/>
                <a:gd name="connsiteY16" fmla="*/ 122662 h 164137"/>
                <a:gd name="connsiteX17" fmla="*/ 1232 w 155726"/>
                <a:gd name="connsiteY17" fmla="*/ 116575 h 164137"/>
                <a:gd name="connsiteX18" fmla="*/ 35772 w 155726"/>
                <a:gd name="connsiteY18" fmla="*/ 106835 h 164137"/>
                <a:gd name="connsiteX19" fmla="*/ 69668 w 155726"/>
                <a:gd name="connsiteY19" fmla="*/ 919 h 164137"/>
                <a:gd name="connsiteX20" fmla="*/ 74586 w 155726"/>
                <a:gd name="connsiteY20" fmla="*/ 919 h 164137"/>
                <a:gd name="connsiteX21" fmla="*/ 155726 w 155726"/>
                <a:gd name="connsiteY21" fmla="*/ 72064 h 164137"/>
                <a:gd name="connsiteX22" fmla="*/ 152038 w 155726"/>
                <a:gd name="connsiteY22" fmla="*/ 78197 h 164137"/>
                <a:gd name="connsiteX23" fmla="*/ 149580 w 155726"/>
                <a:gd name="connsiteY23" fmla="*/ 79424 h 164137"/>
                <a:gd name="connsiteX24" fmla="*/ 143432 w 155726"/>
                <a:gd name="connsiteY24" fmla="*/ 76970 h 164137"/>
                <a:gd name="connsiteX25" fmla="*/ 67210 w 155726"/>
                <a:gd name="connsiteY25" fmla="*/ 30359 h 164137"/>
                <a:gd name="connsiteX26" fmla="*/ 62292 w 155726"/>
                <a:gd name="connsiteY26" fmla="*/ 22999 h 164137"/>
                <a:gd name="connsiteX27" fmla="*/ 65980 w 155726"/>
                <a:gd name="connsiteY27" fmla="*/ 4599 h 164137"/>
                <a:gd name="connsiteX28" fmla="*/ 69668 w 155726"/>
                <a:gd name="connsiteY28" fmla="*/ 919 h 16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726" h="164137">
                  <a:moveTo>
                    <a:pt x="35772" y="106835"/>
                  </a:moveTo>
                  <a:cubicBezTo>
                    <a:pt x="48108" y="105617"/>
                    <a:pt x="60444" y="106835"/>
                    <a:pt x="71546" y="111705"/>
                  </a:cubicBezTo>
                  <a:cubicBezTo>
                    <a:pt x="82648" y="116575"/>
                    <a:pt x="92518" y="122662"/>
                    <a:pt x="101152" y="129967"/>
                  </a:cubicBezTo>
                  <a:cubicBezTo>
                    <a:pt x="106086" y="133620"/>
                    <a:pt x="109788" y="138490"/>
                    <a:pt x="113488" y="142142"/>
                  </a:cubicBezTo>
                  <a:cubicBezTo>
                    <a:pt x="117188" y="147012"/>
                    <a:pt x="120890" y="150664"/>
                    <a:pt x="124590" y="155534"/>
                  </a:cubicBezTo>
                  <a:cubicBezTo>
                    <a:pt x="125824" y="156752"/>
                    <a:pt x="125824" y="159187"/>
                    <a:pt x="123356" y="159187"/>
                  </a:cubicBezTo>
                  <a:cubicBezTo>
                    <a:pt x="122124" y="160404"/>
                    <a:pt x="120890" y="160404"/>
                    <a:pt x="119656" y="159187"/>
                  </a:cubicBezTo>
                  <a:lnTo>
                    <a:pt x="107320" y="148229"/>
                  </a:lnTo>
                  <a:cubicBezTo>
                    <a:pt x="103620" y="144577"/>
                    <a:pt x="99918" y="140925"/>
                    <a:pt x="94984" y="138490"/>
                  </a:cubicBezTo>
                  <a:cubicBezTo>
                    <a:pt x="86350" y="132402"/>
                    <a:pt x="77714" y="126315"/>
                    <a:pt x="66612" y="122662"/>
                  </a:cubicBezTo>
                  <a:lnTo>
                    <a:pt x="53784" y="120552"/>
                  </a:lnTo>
                  <a:lnTo>
                    <a:pt x="53592" y="121725"/>
                  </a:lnTo>
                  <a:cubicBezTo>
                    <a:pt x="51058" y="135178"/>
                    <a:pt x="44302" y="162313"/>
                    <a:pt x="30788" y="164137"/>
                  </a:cubicBezTo>
                  <a:cubicBezTo>
                    <a:pt x="21778" y="164137"/>
                    <a:pt x="20876" y="136774"/>
                    <a:pt x="20988" y="123093"/>
                  </a:cubicBezTo>
                  <a:lnTo>
                    <a:pt x="21026" y="121578"/>
                  </a:lnTo>
                  <a:lnTo>
                    <a:pt x="6166" y="125097"/>
                  </a:lnTo>
                  <a:cubicBezTo>
                    <a:pt x="3700" y="125097"/>
                    <a:pt x="1232" y="125097"/>
                    <a:pt x="0" y="122662"/>
                  </a:cubicBezTo>
                  <a:cubicBezTo>
                    <a:pt x="0" y="120227"/>
                    <a:pt x="0" y="117793"/>
                    <a:pt x="1232" y="116575"/>
                  </a:cubicBezTo>
                  <a:cubicBezTo>
                    <a:pt x="13568" y="110487"/>
                    <a:pt x="24670" y="106835"/>
                    <a:pt x="35772" y="106835"/>
                  </a:cubicBezTo>
                  <a:close/>
                  <a:moveTo>
                    <a:pt x="69668" y="919"/>
                  </a:moveTo>
                  <a:cubicBezTo>
                    <a:pt x="70898" y="-307"/>
                    <a:pt x="72128" y="-307"/>
                    <a:pt x="74586" y="919"/>
                  </a:cubicBezTo>
                  <a:cubicBezTo>
                    <a:pt x="77044" y="919"/>
                    <a:pt x="142202" y="24225"/>
                    <a:pt x="155726" y="72064"/>
                  </a:cubicBezTo>
                  <a:cubicBezTo>
                    <a:pt x="155726" y="74517"/>
                    <a:pt x="154496" y="76970"/>
                    <a:pt x="152038" y="78197"/>
                  </a:cubicBezTo>
                  <a:cubicBezTo>
                    <a:pt x="150808" y="79424"/>
                    <a:pt x="149580" y="79424"/>
                    <a:pt x="149580" y="79424"/>
                  </a:cubicBezTo>
                  <a:cubicBezTo>
                    <a:pt x="147120" y="79424"/>
                    <a:pt x="144662" y="78197"/>
                    <a:pt x="143432" y="76970"/>
                  </a:cubicBezTo>
                  <a:cubicBezTo>
                    <a:pt x="143432" y="76970"/>
                    <a:pt x="110238" y="38945"/>
                    <a:pt x="67210" y="30359"/>
                  </a:cubicBezTo>
                  <a:cubicBezTo>
                    <a:pt x="63522" y="29132"/>
                    <a:pt x="62292" y="26679"/>
                    <a:pt x="62292" y="22999"/>
                  </a:cubicBezTo>
                  <a:lnTo>
                    <a:pt x="65980" y="4599"/>
                  </a:lnTo>
                  <a:cubicBezTo>
                    <a:pt x="65980" y="3373"/>
                    <a:pt x="67210" y="2146"/>
                    <a:pt x="69668" y="919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0" name="Freeform: Shape 182">
              <a:extLst>
                <a:ext uri="{FF2B5EF4-FFF2-40B4-BE49-F238E27FC236}">
                  <a16:creationId xmlns:a16="http://schemas.microsoft.com/office/drawing/2014/main" id="{0147E422-453B-46F6-84FC-097216FBC370}"/>
                </a:ext>
              </a:extLst>
            </p:cNvPr>
            <p:cNvSpPr/>
            <p:nvPr/>
          </p:nvSpPr>
          <p:spPr>
            <a:xfrm>
              <a:off x="21883583" y="10516890"/>
              <a:ext cx="382458" cy="2092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" h="169">
                  <a:moveTo>
                    <a:pt x="308" y="0"/>
                  </a:moveTo>
                  <a:lnTo>
                    <a:pt x="308" y="169"/>
                  </a:lnTo>
                  <a:lnTo>
                    <a:pt x="6" y="16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1" name="Freeform: Shape 183">
              <a:extLst>
                <a:ext uri="{FF2B5EF4-FFF2-40B4-BE49-F238E27FC236}">
                  <a16:creationId xmlns:a16="http://schemas.microsoft.com/office/drawing/2014/main" id="{D71A7619-BD7E-4A19-9E4B-88EF21E1BA75}"/>
                </a:ext>
              </a:extLst>
            </p:cNvPr>
            <p:cNvSpPr/>
            <p:nvPr/>
          </p:nvSpPr>
          <p:spPr>
            <a:xfrm>
              <a:off x="20739946" y="10097058"/>
              <a:ext cx="378721" cy="1993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161">
                  <a:moveTo>
                    <a:pt x="305" y="0"/>
                  </a:moveTo>
                  <a:lnTo>
                    <a:pt x="305" y="161"/>
                  </a:lnTo>
                  <a:lnTo>
                    <a:pt x="0" y="16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2" name="Freeform: Shape 184">
              <a:extLst>
                <a:ext uri="{FF2B5EF4-FFF2-40B4-BE49-F238E27FC236}">
                  <a16:creationId xmlns:a16="http://schemas.microsoft.com/office/drawing/2014/main" id="{C1103B65-DDC8-4087-9FEE-B6BF99AF8845}"/>
                </a:ext>
              </a:extLst>
            </p:cNvPr>
            <p:cNvSpPr/>
            <p:nvPr/>
          </p:nvSpPr>
          <p:spPr>
            <a:xfrm>
              <a:off x="20169373" y="10148136"/>
              <a:ext cx="1011583" cy="3214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3" h="259">
                  <a:moveTo>
                    <a:pt x="30" y="259"/>
                  </a:moveTo>
                  <a:lnTo>
                    <a:pt x="760" y="259"/>
                  </a:lnTo>
                  <a:cubicBezTo>
                    <a:pt x="760" y="259"/>
                    <a:pt x="817" y="255"/>
                    <a:pt x="809" y="224"/>
                  </a:cubicBezTo>
                  <a:cubicBezTo>
                    <a:pt x="799" y="194"/>
                    <a:pt x="774" y="147"/>
                    <a:pt x="784" y="120"/>
                  </a:cubicBezTo>
                  <a:cubicBezTo>
                    <a:pt x="794" y="93"/>
                    <a:pt x="825" y="29"/>
                    <a:pt x="809" y="13"/>
                  </a:cubicBezTo>
                  <a:cubicBezTo>
                    <a:pt x="794" y="-2"/>
                    <a:pt x="591" y="16"/>
                    <a:pt x="571" y="35"/>
                  </a:cubicBezTo>
                  <a:cubicBezTo>
                    <a:pt x="552" y="52"/>
                    <a:pt x="542" y="100"/>
                    <a:pt x="514" y="96"/>
                  </a:cubicBezTo>
                  <a:cubicBezTo>
                    <a:pt x="492" y="93"/>
                    <a:pt x="522" y="57"/>
                    <a:pt x="536" y="42"/>
                  </a:cubicBezTo>
                  <a:cubicBezTo>
                    <a:pt x="539" y="38"/>
                    <a:pt x="538" y="33"/>
                    <a:pt x="534" y="31"/>
                  </a:cubicBezTo>
                  <a:cubicBezTo>
                    <a:pt x="517" y="21"/>
                    <a:pt x="477" y="0"/>
                    <a:pt x="459" y="0"/>
                  </a:cubicBezTo>
                  <a:cubicBezTo>
                    <a:pt x="437" y="0"/>
                    <a:pt x="340" y="83"/>
                    <a:pt x="209" y="116"/>
                  </a:cubicBezTo>
                  <a:cubicBezTo>
                    <a:pt x="78" y="149"/>
                    <a:pt x="15" y="161"/>
                    <a:pt x="6" y="184"/>
                  </a:cubicBezTo>
                  <a:cubicBezTo>
                    <a:pt x="-7" y="218"/>
                    <a:pt x="3" y="251"/>
                    <a:pt x="30" y="259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3" name="Freeform: Shape 185">
              <a:extLst>
                <a:ext uri="{FF2B5EF4-FFF2-40B4-BE49-F238E27FC236}">
                  <a16:creationId xmlns:a16="http://schemas.microsoft.com/office/drawing/2014/main" id="{6B21AF94-D8D3-4ADD-80F9-3D419415899B}"/>
                </a:ext>
              </a:extLst>
            </p:cNvPr>
            <p:cNvSpPr/>
            <p:nvPr/>
          </p:nvSpPr>
          <p:spPr>
            <a:xfrm>
              <a:off x="21313010" y="10585405"/>
              <a:ext cx="1020303" cy="3189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57">
                  <a:moveTo>
                    <a:pt x="47" y="257"/>
                  </a:moveTo>
                  <a:lnTo>
                    <a:pt x="766" y="257"/>
                  </a:lnTo>
                  <a:cubicBezTo>
                    <a:pt x="766" y="257"/>
                    <a:pt x="825" y="262"/>
                    <a:pt x="817" y="224"/>
                  </a:cubicBezTo>
                  <a:cubicBezTo>
                    <a:pt x="809" y="186"/>
                    <a:pt x="784" y="151"/>
                    <a:pt x="790" y="126"/>
                  </a:cubicBezTo>
                  <a:cubicBezTo>
                    <a:pt x="795" y="101"/>
                    <a:pt x="837" y="45"/>
                    <a:pt x="813" y="17"/>
                  </a:cubicBezTo>
                  <a:cubicBezTo>
                    <a:pt x="790" y="-11"/>
                    <a:pt x="684" y="2"/>
                    <a:pt x="638" y="10"/>
                  </a:cubicBezTo>
                  <a:cubicBezTo>
                    <a:pt x="592" y="17"/>
                    <a:pt x="566" y="39"/>
                    <a:pt x="556" y="58"/>
                  </a:cubicBezTo>
                  <a:cubicBezTo>
                    <a:pt x="545" y="78"/>
                    <a:pt x="519" y="106"/>
                    <a:pt x="513" y="91"/>
                  </a:cubicBezTo>
                  <a:cubicBezTo>
                    <a:pt x="507" y="76"/>
                    <a:pt x="555" y="35"/>
                    <a:pt x="550" y="25"/>
                  </a:cubicBezTo>
                  <a:cubicBezTo>
                    <a:pt x="546" y="15"/>
                    <a:pt x="466" y="-7"/>
                    <a:pt x="443" y="4"/>
                  </a:cubicBezTo>
                  <a:cubicBezTo>
                    <a:pt x="419" y="16"/>
                    <a:pt x="307" y="82"/>
                    <a:pt x="224" y="107"/>
                  </a:cubicBezTo>
                  <a:cubicBezTo>
                    <a:pt x="141" y="132"/>
                    <a:pt x="44" y="159"/>
                    <a:pt x="16" y="180"/>
                  </a:cubicBezTo>
                  <a:cubicBezTo>
                    <a:pt x="-11" y="200"/>
                    <a:pt x="-5" y="257"/>
                    <a:pt x="47" y="257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4" name="Freeform: Shape 186">
              <a:extLst>
                <a:ext uri="{FF2B5EF4-FFF2-40B4-BE49-F238E27FC236}">
                  <a16:creationId xmlns:a16="http://schemas.microsoft.com/office/drawing/2014/main" id="{48118B62-DE5E-429F-BC30-05F4BC29300F}"/>
                </a:ext>
              </a:extLst>
            </p:cNvPr>
            <p:cNvSpPr/>
            <p:nvPr/>
          </p:nvSpPr>
          <p:spPr>
            <a:xfrm>
              <a:off x="21315502" y="10865711"/>
              <a:ext cx="1014075" cy="386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5" h="32">
                  <a:moveTo>
                    <a:pt x="45" y="32"/>
                  </a:moveTo>
                  <a:lnTo>
                    <a:pt x="764" y="32"/>
                  </a:lnTo>
                  <a:cubicBezTo>
                    <a:pt x="764" y="32"/>
                    <a:pt x="821" y="37"/>
                    <a:pt x="815" y="0"/>
                  </a:cubicBezTo>
                  <a:lnTo>
                    <a:pt x="0" y="0"/>
                  </a:lnTo>
                  <a:cubicBezTo>
                    <a:pt x="4" y="17"/>
                    <a:pt x="18" y="32"/>
                    <a:pt x="45" y="32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5" name="Freeform: Shape 187">
              <a:extLst>
                <a:ext uri="{FF2B5EF4-FFF2-40B4-BE49-F238E27FC236}">
                  <a16:creationId xmlns:a16="http://schemas.microsoft.com/office/drawing/2014/main" id="{D7738A35-E6FF-4ABD-BF04-1BBC33EB4632}"/>
                </a:ext>
              </a:extLst>
            </p:cNvPr>
            <p:cNvSpPr/>
            <p:nvPr/>
          </p:nvSpPr>
          <p:spPr>
            <a:xfrm>
              <a:off x="21996950" y="10585405"/>
              <a:ext cx="336364" cy="834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68">
                  <a:moveTo>
                    <a:pt x="89" y="10"/>
                  </a:moveTo>
                  <a:cubicBezTo>
                    <a:pt x="43" y="17"/>
                    <a:pt x="17" y="39"/>
                    <a:pt x="7" y="58"/>
                  </a:cubicBezTo>
                  <a:cubicBezTo>
                    <a:pt x="5" y="62"/>
                    <a:pt x="2" y="65"/>
                    <a:pt x="0" y="68"/>
                  </a:cubicBezTo>
                  <a:cubicBezTo>
                    <a:pt x="32" y="58"/>
                    <a:pt x="103" y="39"/>
                    <a:pt x="142" y="38"/>
                  </a:cubicBezTo>
                  <a:cubicBezTo>
                    <a:pt x="183" y="38"/>
                    <a:pt x="228" y="41"/>
                    <a:pt x="269" y="52"/>
                  </a:cubicBezTo>
                  <a:cubicBezTo>
                    <a:pt x="273" y="38"/>
                    <a:pt x="272" y="27"/>
                    <a:pt x="264" y="17"/>
                  </a:cubicBezTo>
                  <a:cubicBezTo>
                    <a:pt x="241" y="-11"/>
                    <a:pt x="135" y="2"/>
                    <a:pt x="89" y="10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6" name="Freeform: Shape 188">
              <a:extLst>
                <a:ext uri="{FF2B5EF4-FFF2-40B4-BE49-F238E27FC236}">
                  <a16:creationId xmlns:a16="http://schemas.microsoft.com/office/drawing/2014/main" id="{D36410DD-E6E5-441B-A848-E7831F593008}"/>
                </a:ext>
              </a:extLst>
            </p:cNvPr>
            <p:cNvSpPr/>
            <p:nvPr/>
          </p:nvSpPr>
          <p:spPr>
            <a:xfrm>
              <a:off x="20170619" y="10428439"/>
              <a:ext cx="1005354" cy="41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34">
                  <a:moveTo>
                    <a:pt x="28" y="34"/>
                  </a:moveTo>
                  <a:lnTo>
                    <a:pt x="758" y="34"/>
                  </a:lnTo>
                  <a:cubicBezTo>
                    <a:pt x="758" y="34"/>
                    <a:pt x="814" y="30"/>
                    <a:pt x="807" y="0"/>
                  </a:cubicBezTo>
                  <a:lnTo>
                    <a:pt x="0" y="0"/>
                  </a:lnTo>
                  <a:cubicBezTo>
                    <a:pt x="3" y="16"/>
                    <a:pt x="13" y="30"/>
                    <a:pt x="28" y="34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7" name="Freeform: Shape 189">
              <a:extLst>
                <a:ext uri="{FF2B5EF4-FFF2-40B4-BE49-F238E27FC236}">
                  <a16:creationId xmlns:a16="http://schemas.microsoft.com/office/drawing/2014/main" id="{4CB306E8-1471-4549-A860-C7850FD75684}"/>
                </a:ext>
              </a:extLst>
            </p:cNvPr>
            <p:cNvSpPr/>
            <p:nvPr/>
          </p:nvSpPr>
          <p:spPr>
            <a:xfrm>
              <a:off x="20859538" y="10158102"/>
              <a:ext cx="320168" cy="635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52">
                  <a:moveTo>
                    <a:pt x="16" y="28"/>
                  </a:moveTo>
                  <a:cubicBezTo>
                    <a:pt x="10" y="33"/>
                    <a:pt x="5" y="42"/>
                    <a:pt x="0" y="52"/>
                  </a:cubicBezTo>
                  <a:cubicBezTo>
                    <a:pt x="19" y="42"/>
                    <a:pt x="46" y="34"/>
                    <a:pt x="78" y="33"/>
                  </a:cubicBezTo>
                  <a:cubicBezTo>
                    <a:pt x="78" y="33"/>
                    <a:pt x="193" y="32"/>
                    <a:pt x="258" y="27"/>
                  </a:cubicBezTo>
                  <a:cubicBezTo>
                    <a:pt x="259" y="18"/>
                    <a:pt x="258" y="10"/>
                    <a:pt x="254" y="6"/>
                  </a:cubicBezTo>
                  <a:cubicBezTo>
                    <a:pt x="239" y="-9"/>
                    <a:pt x="36" y="9"/>
                    <a:pt x="16" y="28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8" name="Freeform: Shape 190">
              <a:extLst>
                <a:ext uri="{FF2B5EF4-FFF2-40B4-BE49-F238E27FC236}">
                  <a16:creationId xmlns:a16="http://schemas.microsoft.com/office/drawing/2014/main" id="{EDF474E4-ED96-4E1D-9E34-8FB421C6FA43}"/>
                </a:ext>
              </a:extLst>
            </p:cNvPr>
            <p:cNvSpPr/>
            <p:nvPr/>
          </p:nvSpPr>
          <p:spPr>
            <a:xfrm>
              <a:off x="13052165" y="8331771"/>
              <a:ext cx="470909" cy="13778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1107">
                  <a:moveTo>
                    <a:pt x="353" y="402"/>
                  </a:moveTo>
                  <a:cubicBezTo>
                    <a:pt x="355" y="137"/>
                    <a:pt x="371" y="37"/>
                    <a:pt x="379" y="0"/>
                  </a:cubicBezTo>
                  <a:cubicBezTo>
                    <a:pt x="367" y="10"/>
                    <a:pt x="341" y="27"/>
                    <a:pt x="316" y="44"/>
                  </a:cubicBezTo>
                  <a:lnTo>
                    <a:pt x="315" y="44"/>
                  </a:lnTo>
                  <a:cubicBezTo>
                    <a:pt x="311" y="47"/>
                    <a:pt x="308" y="49"/>
                    <a:pt x="305" y="51"/>
                  </a:cubicBezTo>
                  <a:lnTo>
                    <a:pt x="304" y="52"/>
                  </a:lnTo>
                  <a:cubicBezTo>
                    <a:pt x="297" y="56"/>
                    <a:pt x="290" y="60"/>
                    <a:pt x="284" y="65"/>
                  </a:cubicBezTo>
                  <a:lnTo>
                    <a:pt x="283" y="65"/>
                  </a:lnTo>
                  <a:cubicBezTo>
                    <a:pt x="281" y="67"/>
                    <a:pt x="278" y="69"/>
                    <a:pt x="275" y="71"/>
                  </a:cubicBezTo>
                  <a:lnTo>
                    <a:pt x="274" y="71"/>
                  </a:lnTo>
                  <a:cubicBezTo>
                    <a:pt x="272" y="73"/>
                    <a:pt x="269" y="74"/>
                    <a:pt x="267" y="76"/>
                  </a:cubicBezTo>
                  <a:cubicBezTo>
                    <a:pt x="266" y="76"/>
                    <a:pt x="266" y="76"/>
                    <a:pt x="266" y="76"/>
                  </a:cubicBezTo>
                  <a:cubicBezTo>
                    <a:pt x="264" y="78"/>
                    <a:pt x="262" y="79"/>
                    <a:pt x="260" y="80"/>
                  </a:cubicBezTo>
                  <a:lnTo>
                    <a:pt x="259" y="80"/>
                  </a:lnTo>
                  <a:cubicBezTo>
                    <a:pt x="257" y="82"/>
                    <a:pt x="256" y="82"/>
                    <a:pt x="254" y="83"/>
                  </a:cubicBezTo>
                  <a:cubicBezTo>
                    <a:pt x="254" y="84"/>
                    <a:pt x="254" y="84"/>
                    <a:pt x="254" y="84"/>
                  </a:cubicBezTo>
                  <a:cubicBezTo>
                    <a:pt x="252" y="84"/>
                    <a:pt x="251" y="85"/>
                    <a:pt x="250" y="85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4" y="85"/>
                    <a:pt x="242" y="9"/>
                    <a:pt x="234" y="4"/>
                  </a:cubicBezTo>
                  <a:cubicBezTo>
                    <a:pt x="232" y="2"/>
                    <a:pt x="231" y="2"/>
                    <a:pt x="229" y="1"/>
                  </a:cubicBezTo>
                  <a:cubicBezTo>
                    <a:pt x="223" y="-1"/>
                    <a:pt x="220" y="0"/>
                    <a:pt x="220" y="0"/>
                  </a:cubicBezTo>
                  <a:cubicBezTo>
                    <a:pt x="211" y="36"/>
                    <a:pt x="213" y="127"/>
                    <a:pt x="213" y="127"/>
                  </a:cubicBezTo>
                  <a:cubicBezTo>
                    <a:pt x="207" y="54"/>
                    <a:pt x="188" y="3"/>
                    <a:pt x="188" y="3"/>
                  </a:cubicBezTo>
                  <a:lnTo>
                    <a:pt x="187" y="3"/>
                  </a:lnTo>
                  <a:cubicBezTo>
                    <a:pt x="184" y="5"/>
                    <a:pt x="162" y="16"/>
                    <a:pt x="163" y="73"/>
                  </a:cubicBezTo>
                  <a:cubicBezTo>
                    <a:pt x="163" y="79"/>
                    <a:pt x="156" y="85"/>
                    <a:pt x="149" y="82"/>
                  </a:cubicBezTo>
                  <a:cubicBezTo>
                    <a:pt x="114" y="71"/>
                    <a:pt x="19" y="39"/>
                    <a:pt x="0" y="8"/>
                  </a:cubicBezTo>
                  <a:cubicBezTo>
                    <a:pt x="56" y="204"/>
                    <a:pt x="40" y="943"/>
                    <a:pt x="36" y="1107"/>
                  </a:cubicBezTo>
                  <a:lnTo>
                    <a:pt x="366" y="1090"/>
                  </a:lnTo>
                  <a:cubicBezTo>
                    <a:pt x="358" y="824"/>
                    <a:pt x="352" y="556"/>
                    <a:pt x="353" y="402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9" name="Freeform: Shape 191">
              <a:extLst>
                <a:ext uri="{FF2B5EF4-FFF2-40B4-BE49-F238E27FC236}">
                  <a16:creationId xmlns:a16="http://schemas.microsoft.com/office/drawing/2014/main" id="{C7A3BDC0-ABB1-4746-9727-2A8CF2DCCDDC}"/>
                </a:ext>
              </a:extLst>
            </p:cNvPr>
            <p:cNvSpPr/>
            <p:nvPr/>
          </p:nvSpPr>
          <p:spPr>
            <a:xfrm>
              <a:off x="12758155" y="9732041"/>
              <a:ext cx="1167307" cy="25713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" h="2065">
                  <a:moveTo>
                    <a:pt x="64" y="0"/>
                  </a:moveTo>
                  <a:cubicBezTo>
                    <a:pt x="64" y="0"/>
                    <a:pt x="-11" y="2048"/>
                    <a:pt x="2" y="2053"/>
                  </a:cubicBezTo>
                  <a:cubicBezTo>
                    <a:pt x="15" y="2058"/>
                    <a:pt x="366" y="2062"/>
                    <a:pt x="376" y="2053"/>
                  </a:cubicBezTo>
                  <a:cubicBezTo>
                    <a:pt x="385" y="2046"/>
                    <a:pt x="426" y="544"/>
                    <a:pt x="437" y="227"/>
                  </a:cubicBezTo>
                  <a:cubicBezTo>
                    <a:pt x="437" y="224"/>
                    <a:pt x="441" y="224"/>
                    <a:pt x="441" y="227"/>
                  </a:cubicBezTo>
                  <a:cubicBezTo>
                    <a:pt x="456" y="545"/>
                    <a:pt x="539" y="2056"/>
                    <a:pt x="550" y="2058"/>
                  </a:cubicBezTo>
                  <a:cubicBezTo>
                    <a:pt x="563" y="2062"/>
                    <a:pt x="922" y="2071"/>
                    <a:pt x="936" y="2058"/>
                  </a:cubicBezTo>
                  <a:cubicBezTo>
                    <a:pt x="949" y="2046"/>
                    <a:pt x="894" y="0"/>
                    <a:pt x="894" y="0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0" name="Freeform: Shape 192">
              <a:extLst>
                <a:ext uri="{FF2B5EF4-FFF2-40B4-BE49-F238E27FC236}">
                  <a16:creationId xmlns:a16="http://schemas.microsoft.com/office/drawing/2014/main" id="{DA186CB0-AD97-4925-A9CC-6470120A56D9}"/>
                </a:ext>
              </a:extLst>
            </p:cNvPr>
            <p:cNvSpPr/>
            <p:nvPr/>
          </p:nvSpPr>
          <p:spPr>
            <a:xfrm>
              <a:off x="12359505" y="8325539"/>
              <a:ext cx="746229" cy="23632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1898">
                  <a:moveTo>
                    <a:pt x="553" y="0"/>
                  </a:moveTo>
                  <a:cubicBezTo>
                    <a:pt x="553" y="0"/>
                    <a:pt x="239" y="126"/>
                    <a:pt x="216" y="189"/>
                  </a:cubicBezTo>
                  <a:cubicBezTo>
                    <a:pt x="192" y="254"/>
                    <a:pt x="168" y="723"/>
                    <a:pt x="152" y="764"/>
                  </a:cubicBezTo>
                  <a:cubicBezTo>
                    <a:pt x="136" y="804"/>
                    <a:pt x="-10" y="1183"/>
                    <a:pt x="1" y="1190"/>
                  </a:cubicBezTo>
                  <a:cubicBezTo>
                    <a:pt x="11" y="1198"/>
                    <a:pt x="163" y="1251"/>
                    <a:pt x="172" y="1250"/>
                  </a:cubicBezTo>
                  <a:cubicBezTo>
                    <a:pt x="181" y="1249"/>
                    <a:pt x="325" y="883"/>
                    <a:pt x="325" y="883"/>
                  </a:cubicBezTo>
                  <a:cubicBezTo>
                    <a:pt x="325" y="883"/>
                    <a:pt x="296" y="1896"/>
                    <a:pt x="305" y="1898"/>
                  </a:cubicBezTo>
                  <a:cubicBezTo>
                    <a:pt x="314" y="1901"/>
                    <a:pt x="595" y="1890"/>
                    <a:pt x="599" y="1882"/>
                  </a:cubicBezTo>
                  <a:cubicBezTo>
                    <a:pt x="604" y="1875"/>
                    <a:pt x="591" y="1145"/>
                    <a:pt x="591" y="1145"/>
                  </a:cubicBezTo>
                  <a:cubicBezTo>
                    <a:pt x="591" y="1145"/>
                    <a:pt x="621" y="193"/>
                    <a:pt x="55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1" name="Freeform: Shape 193">
              <a:extLst>
                <a:ext uri="{FF2B5EF4-FFF2-40B4-BE49-F238E27FC236}">
                  <a16:creationId xmlns:a16="http://schemas.microsoft.com/office/drawing/2014/main" id="{382C1662-85DB-452A-8DD1-5713A3B172EE}"/>
                </a:ext>
              </a:extLst>
            </p:cNvPr>
            <p:cNvSpPr/>
            <p:nvPr/>
          </p:nvSpPr>
          <p:spPr>
            <a:xfrm>
              <a:off x="13491929" y="8306856"/>
              <a:ext cx="682694" cy="236700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1901">
                  <a:moveTo>
                    <a:pt x="33" y="0"/>
                  </a:moveTo>
                  <a:cubicBezTo>
                    <a:pt x="33" y="0"/>
                    <a:pt x="3" y="41"/>
                    <a:pt x="0" y="422"/>
                  </a:cubicBezTo>
                  <a:cubicBezTo>
                    <a:pt x="-2" y="803"/>
                    <a:pt x="38" y="1890"/>
                    <a:pt x="45" y="1895"/>
                  </a:cubicBezTo>
                  <a:cubicBezTo>
                    <a:pt x="51" y="1900"/>
                    <a:pt x="388" y="1905"/>
                    <a:pt x="394" y="1895"/>
                  </a:cubicBezTo>
                  <a:cubicBezTo>
                    <a:pt x="401" y="1885"/>
                    <a:pt x="387" y="867"/>
                    <a:pt x="387" y="867"/>
                  </a:cubicBezTo>
                  <a:cubicBezTo>
                    <a:pt x="387" y="867"/>
                    <a:pt x="508" y="776"/>
                    <a:pt x="544" y="659"/>
                  </a:cubicBezTo>
                  <a:cubicBezTo>
                    <a:pt x="581" y="541"/>
                    <a:pt x="407" y="182"/>
                    <a:pt x="345" y="133"/>
                  </a:cubicBezTo>
                  <a:cubicBezTo>
                    <a:pt x="284" y="84"/>
                    <a:pt x="87" y="9"/>
                    <a:pt x="3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2" name="Freeform: Shape 194">
              <a:extLst>
                <a:ext uri="{FF2B5EF4-FFF2-40B4-BE49-F238E27FC236}">
                  <a16:creationId xmlns:a16="http://schemas.microsoft.com/office/drawing/2014/main" id="{22C0BF7E-8090-430F-94D8-618A7F0DF44F}"/>
                </a:ext>
              </a:extLst>
            </p:cNvPr>
            <p:cNvSpPr/>
            <p:nvPr/>
          </p:nvSpPr>
          <p:spPr>
            <a:xfrm>
              <a:off x="13047182" y="8262007"/>
              <a:ext cx="237946" cy="171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3" name="Freeform: Shape 195">
              <a:extLst>
                <a:ext uri="{FF2B5EF4-FFF2-40B4-BE49-F238E27FC236}">
                  <a16:creationId xmlns:a16="http://schemas.microsoft.com/office/drawing/2014/main" id="{3F56396D-C5C5-4991-9A13-ACFA546896B5}"/>
                </a:ext>
              </a:extLst>
            </p:cNvPr>
            <p:cNvSpPr/>
            <p:nvPr/>
          </p:nvSpPr>
          <p:spPr>
            <a:xfrm>
              <a:off x="13280145" y="8335509"/>
              <a:ext cx="44849" cy="350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282">
                  <a:moveTo>
                    <a:pt x="31" y="185"/>
                  </a:moveTo>
                  <a:cubicBezTo>
                    <a:pt x="32" y="238"/>
                    <a:pt x="32" y="281"/>
                    <a:pt x="32" y="282"/>
                  </a:cubicBezTo>
                  <a:lnTo>
                    <a:pt x="37" y="282"/>
                  </a:lnTo>
                  <a:cubicBezTo>
                    <a:pt x="37" y="281"/>
                    <a:pt x="37" y="238"/>
                    <a:pt x="35" y="185"/>
                  </a:cubicBezTo>
                  <a:cubicBezTo>
                    <a:pt x="35" y="167"/>
                    <a:pt x="30" y="124"/>
                    <a:pt x="30" y="124"/>
                  </a:cubicBezTo>
                  <a:cubicBezTo>
                    <a:pt x="24" y="51"/>
                    <a:pt x="5" y="0"/>
                    <a:pt x="5" y="0"/>
                  </a:cubicBezTo>
                  <a:lnTo>
                    <a:pt x="4" y="0"/>
                  </a:lnTo>
                  <a:cubicBezTo>
                    <a:pt x="3" y="1"/>
                    <a:pt x="2" y="1"/>
                    <a:pt x="0" y="2"/>
                  </a:cubicBezTo>
                  <a:cubicBezTo>
                    <a:pt x="3" y="17"/>
                    <a:pt x="22" y="86"/>
                    <a:pt x="31" y="18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4" name="Freeform: Shape 196">
              <a:extLst>
                <a:ext uri="{FF2B5EF4-FFF2-40B4-BE49-F238E27FC236}">
                  <a16:creationId xmlns:a16="http://schemas.microsoft.com/office/drawing/2014/main" id="{709EE38A-EB01-4B68-BDF3-008D0AF9C917}"/>
                </a:ext>
              </a:extLst>
            </p:cNvPr>
            <p:cNvSpPr/>
            <p:nvPr/>
          </p:nvSpPr>
          <p:spPr>
            <a:xfrm>
              <a:off x="13342431" y="8477529"/>
              <a:ext cx="18687" cy="186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6">
                  <a:moveTo>
                    <a:pt x="16" y="8"/>
                  </a:moveTo>
                  <a:cubicBezTo>
                    <a:pt x="16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13" y="16"/>
                    <a:pt x="16" y="13"/>
                    <a:pt x="16" y="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5" name="Freeform: Shape 197">
              <a:extLst>
                <a:ext uri="{FF2B5EF4-FFF2-40B4-BE49-F238E27FC236}">
                  <a16:creationId xmlns:a16="http://schemas.microsoft.com/office/drawing/2014/main" id="{0EDDB8D1-240F-43B7-8FF4-D6ECDDF9FBAA}"/>
                </a:ext>
              </a:extLst>
            </p:cNvPr>
            <p:cNvSpPr/>
            <p:nvPr/>
          </p:nvSpPr>
          <p:spPr>
            <a:xfrm>
              <a:off x="13342431" y="8608337"/>
              <a:ext cx="18687" cy="199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7">
                  <a:moveTo>
                    <a:pt x="16" y="9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3" y="17"/>
                    <a:pt x="16" y="13"/>
                    <a:pt x="16" y="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6" name="Freeform: Shape 198">
              <a:extLst>
                <a:ext uri="{FF2B5EF4-FFF2-40B4-BE49-F238E27FC236}">
                  <a16:creationId xmlns:a16="http://schemas.microsoft.com/office/drawing/2014/main" id="{0B8323D2-4B34-4E64-BD36-392D7232A7BF}"/>
                </a:ext>
              </a:extLst>
            </p:cNvPr>
            <p:cNvSpPr/>
            <p:nvPr/>
          </p:nvSpPr>
          <p:spPr>
            <a:xfrm>
              <a:off x="12882737" y="8325539"/>
              <a:ext cx="219259" cy="9193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" h="739">
                  <a:moveTo>
                    <a:pt x="0" y="57"/>
                  </a:moveTo>
                  <a:lnTo>
                    <a:pt x="177" y="739"/>
                  </a:lnTo>
                  <a:cubicBezTo>
                    <a:pt x="178" y="455"/>
                    <a:pt x="170" y="107"/>
                    <a:pt x="132" y="0"/>
                  </a:cubicBezTo>
                  <a:cubicBezTo>
                    <a:pt x="132" y="0"/>
                    <a:pt x="70" y="25"/>
                    <a:pt x="0" y="57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7" name="Freeform: Shape 199">
              <a:extLst>
                <a:ext uri="{FF2B5EF4-FFF2-40B4-BE49-F238E27FC236}">
                  <a16:creationId xmlns:a16="http://schemas.microsoft.com/office/drawing/2014/main" id="{16C15E4D-7209-4746-BC2A-2011ADA879F7}"/>
                </a:ext>
              </a:extLst>
            </p:cNvPr>
            <p:cNvSpPr/>
            <p:nvPr/>
          </p:nvSpPr>
          <p:spPr>
            <a:xfrm>
              <a:off x="13491929" y="8306856"/>
              <a:ext cx="188115" cy="9380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754">
                  <a:moveTo>
                    <a:pt x="152" y="38"/>
                  </a:moveTo>
                  <a:cubicBezTo>
                    <a:pt x="102" y="19"/>
                    <a:pt x="55" y="3"/>
                    <a:pt x="33" y="0"/>
                  </a:cubicBezTo>
                  <a:cubicBezTo>
                    <a:pt x="33" y="0"/>
                    <a:pt x="3" y="41"/>
                    <a:pt x="0" y="422"/>
                  </a:cubicBezTo>
                  <a:cubicBezTo>
                    <a:pt x="0" y="505"/>
                    <a:pt x="1" y="622"/>
                    <a:pt x="4" y="754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8" name="Freeform: Shape 200">
              <a:extLst>
                <a:ext uri="{FF2B5EF4-FFF2-40B4-BE49-F238E27FC236}">
                  <a16:creationId xmlns:a16="http://schemas.microsoft.com/office/drawing/2014/main" id="{BE758A8E-5318-447F-8548-9E8A5D67298C}"/>
                </a:ext>
              </a:extLst>
            </p:cNvPr>
            <p:cNvSpPr/>
            <p:nvPr/>
          </p:nvSpPr>
          <p:spPr>
            <a:xfrm>
              <a:off x="13326236" y="8242074"/>
              <a:ext cx="209293" cy="1955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158">
                  <a:moveTo>
                    <a:pt x="0" y="72"/>
                  </a:moveTo>
                  <a:cubicBezTo>
                    <a:pt x="0" y="72"/>
                    <a:pt x="6" y="70"/>
                    <a:pt x="14" y="76"/>
                  </a:cubicBezTo>
                  <a:cubicBezTo>
                    <a:pt x="22" y="81"/>
                    <a:pt x="24" y="157"/>
                    <a:pt x="28" y="158"/>
                  </a:cubicBezTo>
                  <a:cubicBezTo>
                    <a:pt x="33" y="159"/>
                    <a:pt x="164" y="71"/>
                    <a:pt x="168" y="65"/>
                  </a:cubicBezTo>
                  <a:cubicBezTo>
                    <a:pt x="171" y="59"/>
                    <a:pt x="168" y="5"/>
                    <a:pt x="111" y="0"/>
                  </a:cubicBezTo>
                  <a:cubicBezTo>
                    <a:pt x="111" y="0"/>
                    <a:pt x="121" y="20"/>
                    <a:pt x="109" y="28"/>
                  </a:cubicBezTo>
                  <a:cubicBezTo>
                    <a:pt x="71" y="52"/>
                    <a:pt x="17" y="61"/>
                    <a:pt x="0" y="7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9" name="Freeform: Shape 201">
              <a:extLst>
                <a:ext uri="{FF2B5EF4-FFF2-40B4-BE49-F238E27FC236}">
                  <a16:creationId xmlns:a16="http://schemas.microsoft.com/office/drawing/2014/main" id="{9F197AF4-0AB3-4D1F-B0AC-49B8FB08B1A4}"/>
                </a:ext>
              </a:extLst>
            </p:cNvPr>
            <p:cNvSpPr/>
            <p:nvPr/>
          </p:nvSpPr>
          <p:spPr>
            <a:xfrm>
              <a:off x="12927586" y="8749112"/>
              <a:ext cx="874546" cy="100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3" h="805">
                  <a:moveTo>
                    <a:pt x="24" y="9"/>
                  </a:moveTo>
                  <a:lnTo>
                    <a:pt x="679" y="0"/>
                  </a:lnTo>
                  <a:cubicBezTo>
                    <a:pt x="693" y="-1"/>
                    <a:pt x="704" y="11"/>
                    <a:pt x="703" y="25"/>
                  </a:cubicBezTo>
                  <a:lnTo>
                    <a:pt x="668" y="773"/>
                  </a:lnTo>
                  <a:cubicBezTo>
                    <a:pt x="667" y="786"/>
                    <a:pt x="657" y="796"/>
                    <a:pt x="644" y="796"/>
                  </a:cubicBezTo>
                  <a:lnTo>
                    <a:pt x="63" y="805"/>
                  </a:lnTo>
                  <a:cubicBezTo>
                    <a:pt x="50" y="806"/>
                    <a:pt x="39" y="796"/>
                    <a:pt x="38" y="783"/>
                  </a:cubicBezTo>
                  <a:lnTo>
                    <a:pt x="0" y="34"/>
                  </a:lnTo>
                  <a:cubicBezTo>
                    <a:pt x="0" y="21"/>
                    <a:pt x="11" y="10"/>
                    <a:pt x="24" y="9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0" name="Freeform: Shape 202">
              <a:extLst>
                <a:ext uri="{FF2B5EF4-FFF2-40B4-BE49-F238E27FC236}">
                  <a16:creationId xmlns:a16="http://schemas.microsoft.com/office/drawing/2014/main" id="{543FC976-FD83-4270-B47B-D0969F42EED3}"/>
                </a:ext>
              </a:extLst>
            </p:cNvPr>
            <p:cNvSpPr/>
            <p:nvPr/>
          </p:nvSpPr>
          <p:spPr>
            <a:xfrm>
              <a:off x="13141862" y="8674364"/>
              <a:ext cx="398653" cy="1345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109">
                  <a:moveTo>
                    <a:pt x="121" y="31"/>
                  </a:moveTo>
                  <a:cubicBezTo>
                    <a:pt x="122" y="27"/>
                    <a:pt x="126" y="22"/>
                    <a:pt x="153" y="20"/>
                  </a:cubicBezTo>
                  <a:cubicBezTo>
                    <a:pt x="180" y="18"/>
                    <a:pt x="206" y="23"/>
                    <a:pt x="206" y="31"/>
                  </a:cubicBezTo>
                  <a:cubicBezTo>
                    <a:pt x="206" y="40"/>
                    <a:pt x="184" y="43"/>
                    <a:pt x="164" y="42"/>
                  </a:cubicBezTo>
                  <a:cubicBezTo>
                    <a:pt x="144" y="42"/>
                    <a:pt x="119" y="40"/>
                    <a:pt x="121" y="31"/>
                  </a:cubicBezTo>
                  <a:close/>
                  <a:moveTo>
                    <a:pt x="258" y="63"/>
                  </a:moveTo>
                  <a:cubicBezTo>
                    <a:pt x="249" y="39"/>
                    <a:pt x="222" y="0"/>
                    <a:pt x="155" y="0"/>
                  </a:cubicBezTo>
                  <a:cubicBezTo>
                    <a:pt x="94" y="0"/>
                    <a:pt x="70" y="46"/>
                    <a:pt x="63" y="66"/>
                  </a:cubicBezTo>
                  <a:lnTo>
                    <a:pt x="0" y="67"/>
                  </a:lnTo>
                  <a:lnTo>
                    <a:pt x="3" y="97"/>
                  </a:lnTo>
                  <a:cubicBezTo>
                    <a:pt x="3" y="104"/>
                    <a:pt x="9" y="109"/>
                    <a:pt x="16" y="109"/>
                  </a:cubicBezTo>
                  <a:lnTo>
                    <a:pt x="308" y="107"/>
                  </a:lnTo>
                  <a:cubicBezTo>
                    <a:pt x="315" y="107"/>
                    <a:pt x="321" y="100"/>
                    <a:pt x="321" y="94"/>
                  </a:cubicBezTo>
                  <a:lnTo>
                    <a:pt x="321" y="62"/>
                  </a:ln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1" name="Freeform: Shape 203">
              <a:extLst>
                <a:ext uri="{FF2B5EF4-FFF2-40B4-BE49-F238E27FC236}">
                  <a16:creationId xmlns:a16="http://schemas.microsoft.com/office/drawing/2014/main" id="{3A5F4D79-DFEA-40ED-A510-5365215D2033}"/>
                </a:ext>
              </a:extLst>
            </p:cNvPr>
            <p:cNvSpPr/>
            <p:nvPr/>
          </p:nvSpPr>
          <p:spPr>
            <a:xfrm>
              <a:off x="12150212" y="9810526"/>
              <a:ext cx="411111" cy="4173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336">
                  <a:moveTo>
                    <a:pt x="172" y="0"/>
                  </a:moveTo>
                  <a:cubicBezTo>
                    <a:pt x="158" y="7"/>
                    <a:pt x="139" y="17"/>
                    <a:pt x="123" y="37"/>
                  </a:cubicBezTo>
                  <a:cubicBezTo>
                    <a:pt x="92" y="76"/>
                    <a:pt x="15" y="161"/>
                    <a:pt x="5" y="168"/>
                  </a:cubicBezTo>
                  <a:cubicBezTo>
                    <a:pt x="-6" y="176"/>
                    <a:pt x="0" y="195"/>
                    <a:pt x="27" y="186"/>
                  </a:cubicBezTo>
                  <a:cubicBezTo>
                    <a:pt x="54" y="177"/>
                    <a:pt x="114" y="112"/>
                    <a:pt x="128" y="117"/>
                  </a:cubicBezTo>
                  <a:cubicBezTo>
                    <a:pt x="141" y="123"/>
                    <a:pt x="111" y="173"/>
                    <a:pt x="85" y="200"/>
                  </a:cubicBezTo>
                  <a:cubicBezTo>
                    <a:pt x="60" y="225"/>
                    <a:pt x="32" y="272"/>
                    <a:pt x="48" y="282"/>
                  </a:cubicBezTo>
                  <a:cubicBezTo>
                    <a:pt x="64" y="290"/>
                    <a:pt x="75" y="273"/>
                    <a:pt x="75" y="273"/>
                  </a:cubicBezTo>
                  <a:cubicBezTo>
                    <a:pt x="75" y="273"/>
                    <a:pt x="51" y="323"/>
                    <a:pt x="71" y="333"/>
                  </a:cubicBezTo>
                  <a:cubicBezTo>
                    <a:pt x="90" y="344"/>
                    <a:pt x="105" y="320"/>
                    <a:pt x="105" y="320"/>
                  </a:cubicBezTo>
                  <a:cubicBezTo>
                    <a:pt x="105" y="320"/>
                    <a:pt x="106" y="335"/>
                    <a:pt x="125" y="332"/>
                  </a:cubicBezTo>
                  <a:cubicBezTo>
                    <a:pt x="145" y="328"/>
                    <a:pt x="154" y="311"/>
                    <a:pt x="154" y="311"/>
                  </a:cubicBezTo>
                  <a:cubicBezTo>
                    <a:pt x="154" y="311"/>
                    <a:pt x="165" y="328"/>
                    <a:pt x="196" y="289"/>
                  </a:cubicBezTo>
                  <a:cubicBezTo>
                    <a:pt x="226" y="249"/>
                    <a:pt x="318" y="113"/>
                    <a:pt x="331" y="56"/>
                  </a:cubicBezTo>
                  <a:cubicBezTo>
                    <a:pt x="299" y="48"/>
                    <a:pt x="196" y="12"/>
                    <a:pt x="172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2" name="Freeform: Shape 204">
              <a:extLst>
                <a:ext uri="{FF2B5EF4-FFF2-40B4-BE49-F238E27FC236}">
                  <a16:creationId xmlns:a16="http://schemas.microsoft.com/office/drawing/2014/main" id="{38D9BC79-6918-41DF-8C1B-E949F29D191F}"/>
                </a:ext>
              </a:extLst>
            </p:cNvPr>
            <p:cNvSpPr/>
            <p:nvPr/>
          </p:nvSpPr>
          <p:spPr>
            <a:xfrm>
              <a:off x="12231188" y="9987425"/>
              <a:ext cx="114613" cy="1731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40">
                  <a:moveTo>
                    <a:pt x="89" y="1"/>
                  </a:moveTo>
                  <a:cubicBezTo>
                    <a:pt x="88" y="2"/>
                    <a:pt x="55" y="54"/>
                    <a:pt x="29" y="91"/>
                  </a:cubicBezTo>
                  <a:cubicBezTo>
                    <a:pt x="16" y="109"/>
                    <a:pt x="6" y="127"/>
                    <a:pt x="0" y="140"/>
                  </a:cubicBezTo>
                  <a:cubicBezTo>
                    <a:pt x="5" y="138"/>
                    <a:pt x="8" y="134"/>
                    <a:pt x="10" y="132"/>
                  </a:cubicBezTo>
                  <a:cubicBezTo>
                    <a:pt x="15" y="121"/>
                    <a:pt x="23" y="107"/>
                    <a:pt x="33" y="94"/>
                  </a:cubicBezTo>
                  <a:cubicBezTo>
                    <a:pt x="60" y="57"/>
                    <a:pt x="93" y="4"/>
                    <a:pt x="93" y="4"/>
                  </a:cubicBezTo>
                  <a:cubicBezTo>
                    <a:pt x="94" y="3"/>
                    <a:pt x="93" y="1"/>
                    <a:pt x="92" y="0"/>
                  </a:cubicBezTo>
                  <a:cubicBezTo>
                    <a:pt x="91" y="0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3" name="Freeform: Shape 205">
              <a:extLst>
                <a:ext uri="{FF2B5EF4-FFF2-40B4-BE49-F238E27FC236}">
                  <a16:creationId xmlns:a16="http://schemas.microsoft.com/office/drawing/2014/main" id="{1C1E7EC2-4CCD-4046-B1B2-A00C86C1543A}"/>
                </a:ext>
              </a:extLst>
            </p:cNvPr>
            <p:cNvSpPr/>
            <p:nvPr/>
          </p:nvSpPr>
          <p:spPr>
            <a:xfrm>
              <a:off x="12274791" y="10001129"/>
              <a:ext cx="113367" cy="2155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4">
                  <a:moveTo>
                    <a:pt x="87" y="1"/>
                  </a:moveTo>
                  <a:cubicBezTo>
                    <a:pt x="78" y="19"/>
                    <a:pt x="60" y="47"/>
                    <a:pt x="43" y="74"/>
                  </a:cubicBezTo>
                  <a:cubicBezTo>
                    <a:pt x="28" y="98"/>
                    <a:pt x="14" y="119"/>
                    <a:pt x="8" y="130"/>
                  </a:cubicBezTo>
                  <a:cubicBezTo>
                    <a:pt x="0" y="146"/>
                    <a:pt x="-1" y="163"/>
                    <a:pt x="1" y="174"/>
                  </a:cubicBezTo>
                  <a:cubicBezTo>
                    <a:pt x="4" y="170"/>
                    <a:pt x="6" y="167"/>
                    <a:pt x="6" y="167"/>
                  </a:cubicBezTo>
                  <a:cubicBezTo>
                    <a:pt x="6" y="167"/>
                    <a:pt x="6" y="168"/>
                    <a:pt x="6" y="169"/>
                  </a:cubicBezTo>
                  <a:cubicBezTo>
                    <a:pt x="5" y="159"/>
                    <a:pt x="6" y="145"/>
                    <a:pt x="12" y="133"/>
                  </a:cubicBezTo>
                  <a:cubicBezTo>
                    <a:pt x="18" y="122"/>
                    <a:pt x="32" y="100"/>
                    <a:pt x="47" y="77"/>
                  </a:cubicBezTo>
                  <a:cubicBezTo>
                    <a:pt x="64" y="50"/>
                    <a:pt x="82" y="21"/>
                    <a:pt x="92" y="3"/>
                  </a:cubicBezTo>
                  <a:cubicBezTo>
                    <a:pt x="92" y="2"/>
                    <a:pt x="92" y="1"/>
                    <a:pt x="91" y="0"/>
                  </a:cubicBezTo>
                  <a:cubicBezTo>
                    <a:pt x="89" y="-1"/>
                    <a:pt x="88" y="0"/>
                    <a:pt x="87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4" name="Freeform: Shape 206">
              <a:extLst>
                <a:ext uri="{FF2B5EF4-FFF2-40B4-BE49-F238E27FC236}">
                  <a16:creationId xmlns:a16="http://schemas.microsoft.com/office/drawing/2014/main" id="{0A266B69-DC20-48B2-B071-D6AB1870AAF5}"/>
                </a:ext>
              </a:extLst>
            </p:cNvPr>
            <p:cNvSpPr/>
            <p:nvPr/>
          </p:nvSpPr>
          <p:spPr>
            <a:xfrm>
              <a:off x="12332097" y="10017327"/>
              <a:ext cx="102155" cy="1856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50">
                  <a:moveTo>
                    <a:pt x="78" y="1"/>
                  </a:moveTo>
                  <a:cubicBezTo>
                    <a:pt x="72" y="12"/>
                    <a:pt x="60" y="29"/>
                    <a:pt x="47" y="46"/>
                  </a:cubicBezTo>
                  <a:cubicBezTo>
                    <a:pt x="26" y="73"/>
                    <a:pt x="6" y="101"/>
                    <a:pt x="1" y="119"/>
                  </a:cubicBezTo>
                  <a:cubicBezTo>
                    <a:pt x="-2" y="132"/>
                    <a:pt x="2" y="144"/>
                    <a:pt x="5" y="150"/>
                  </a:cubicBezTo>
                  <a:cubicBezTo>
                    <a:pt x="7" y="147"/>
                    <a:pt x="8" y="145"/>
                    <a:pt x="8" y="145"/>
                  </a:cubicBezTo>
                  <a:cubicBezTo>
                    <a:pt x="8" y="145"/>
                    <a:pt x="9" y="145"/>
                    <a:pt x="9" y="146"/>
                  </a:cubicBezTo>
                  <a:cubicBezTo>
                    <a:pt x="6" y="140"/>
                    <a:pt x="4" y="130"/>
                    <a:pt x="6" y="121"/>
                  </a:cubicBezTo>
                  <a:cubicBezTo>
                    <a:pt x="10" y="104"/>
                    <a:pt x="32" y="74"/>
                    <a:pt x="51" y="49"/>
                  </a:cubicBezTo>
                  <a:cubicBezTo>
                    <a:pt x="64" y="31"/>
                    <a:pt x="76" y="15"/>
                    <a:pt x="83" y="3"/>
                  </a:cubicBezTo>
                  <a:cubicBezTo>
                    <a:pt x="84" y="2"/>
                    <a:pt x="83" y="1"/>
                    <a:pt x="82" y="0"/>
                  </a:cubicBezTo>
                  <a:cubicBezTo>
                    <a:pt x="81" y="0"/>
                    <a:pt x="79" y="0"/>
                    <a:pt x="78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5" name="Freeform: Shape 207">
              <a:extLst>
                <a:ext uri="{FF2B5EF4-FFF2-40B4-BE49-F238E27FC236}">
                  <a16:creationId xmlns:a16="http://schemas.microsoft.com/office/drawing/2014/main" id="{14609436-93E1-4E41-BD58-30981BCEA451}"/>
                </a:ext>
              </a:extLst>
            </p:cNvPr>
            <p:cNvSpPr/>
            <p:nvPr/>
          </p:nvSpPr>
          <p:spPr>
            <a:xfrm>
              <a:off x="12755663" y="8745374"/>
              <a:ext cx="37374" cy="69764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61">
                  <a:moveTo>
                    <a:pt x="31" y="3"/>
                  </a:move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6" y="1"/>
                    <a:pt x="26" y="2"/>
                  </a:cubicBezTo>
                  <a:lnTo>
                    <a:pt x="0" y="561"/>
                  </a:lnTo>
                  <a:cubicBezTo>
                    <a:pt x="4" y="551"/>
                    <a:pt x="6" y="546"/>
                    <a:pt x="6" y="546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6" name="Freeform: Shape 208">
              <a:extLst>
                <a:ext uri="{FF2B5EF4-FFF2-40B4-BE49-F238E27FC236}">
                  <a16:creationId xmlns:a16="http://schemas.microsoft.com/office/drawing/2014/main" id="{30BCA712-8629-4A48-9811-A509AC1370D3}"/>
                </a:ext>
              </a:extLst>
            </p:cNvPr>
            <p:cNvSpPr/>
            <p:nvPr/>
          </p:nvSpPr>
          <p:spPr>
            <a:xfrm>
              <a:off x="13800886" y="9071768"/>
              <a:ext cx="165690" cy="1295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05">
                  <a:moveTo>
                    <a:pt x="3" y="105"/>
                  </a:moveTo>
                  <a:cubicBezTo>
                    <a:pt x="2" y="105"/>
                    <a:pt x="2" y="105"/>
                    <a:pt x="2" y="105"/>
                  </a:cubicBezTo>
                  <a:cubicBezTo>
                    <a:pt x="0" y="104"/>
                    <a:pt x="0" y="102"/>
                    <a:pt x="1" y="101"/>
                  </a:cubicBezTo>
                  <a:cubicBezTo>
                    <a:pt x="2" y="100"/>
                    <a:pt x="59" y="41"/>
                    <a:pt x="130" y="0"/>
                  </a:cubicBezTo>
                  <a:cubicBezTo>
                    <a:pt x="131" y="0"/>
                    <a:pt x="133" y="0"/>
                    <a:pt x="133" y="1"/>
                  </a:cubicBezTo>
                  <a:cubicBezTo>
                    <a:pt x="135" y="3"/>
                    <a:pt x="134" y="4"/>
                    <a:pt x="133" y="5"/>
                  </a:cubicBezTo>
                  <a:cubicBezTo>
                    <a:pt x="62" y="44"/>
                    <a:pt x="5" y="104"/>
                    <a:pt x="5" y="104"/>
                  </a:cubicBezTo>
                  <a:cubicBezTo>
                    <a:pt x="5" y="105"/>
                    <a:pt x="4" y="105"/>
                    <a:pt x="3" y="105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7" name="Freeform: Shape 209">
              <a:extLst>
                <a:ext uri="{FF2B5EF4-FFF2-40B4-BE49-F238E27FC236}">
                  <a16:creationId xmlns:a16="http://schemas.microsoft.com/office/drawing/2014/main" id="{3C24D033-447F-4192-A79C-024B195C386A}"/>
                </a:ext>
              </a:extLst>
            </p:cNvPr>
            <p:cNvSpPr/>
            <p:nvPr/>
          </p:nvSpPr>
          <p:spPr>
            <a:xfrm>
              <a:off x="13519337" y="9180155"/>
              <a:ext cx="311448" cy="2815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27">
                  <a:moveTo>
                    <a:pt x="202" y="227"/>
                  </a:moveTo>
                  <a:cubicBezTo>
                    <a:pt x="202" y="227"/>
                    <a:pt x="255" y="199"/>
                    <a:pt x="234" y="155"/>
                  </a:cubicBezTo>
                  <a:cubicBezTo>
                    <a:pt x="234" y="155"/>
                    <a:pt x="255" y="128"/>
                    <a:pt x="236" y="108"/>
                  </a:cubicBezTo>
                  <a:cubicBezTo>
                    <a:pt x="236" y="108"/>
                    <a:pt x="254" y="95"/>
                    <a:pt x="251" y="72"/>
                  </a:cubicBezTo>
                  <a:cubicBezTo>
                    <a:pt x="249" y="48"/>
                    <a:pt x="234" y="45"/>
                    <a:pt x="234" y="45"/>
                  </a:cubicBezTo>
                  <a:cubicBezTo>
                    <a:pt x="234" y="45"/>
                    <a:pt x="250" y="32"/>
                    <a:pt x="242" y="14"/>
                  </a:cubicBezTo>
                  <a:cubicBezTo>
                    <a:pt x="234" y="-4"/>
                    <a:pt x="213" y="0"/>
                    <a:pt x="213" y="0"/>
                  </a:cubicBezTo>
                  <a:lnTo>
                    <a:pt x="213" y="6"/>
                  </a:lnTo>
                  <a:cubicBezTo>
                    <a:pt x="213" y="6"/>
                    <a:pt x="96" y="9"/>
                    <a:pt x="65" y="13"/>
                  </a:cubicBezTo>
                  <a:cubicBezTo>
                    <a:pt x="35" y="16"/>
                    <a:pt x="15" y="13"/>
                    <a:pt x="9" y="32"/>
                  </a:cubicBezTo>
                  <a:cubicBezTo>
                    <a:pt x="4" y="50"/>
                    <a:pt x="20" y="56"/>
                    <a:pt x="30" y="57"/>
                  </a:cubicBezTo>
                  <a:cubicBezTo>
                    <a:pt x="30" y="57"/>
                    <a:pt x="2" y="60"/>
                    <a:pt x="0" y="77"/>
                  </a:cubicBezTo>
                  <a:cubicBezTo>
                    <a:pt x="-1" y="94"/>
                    <a:pt x="4" y="104"/>
                    <a:pt x="34" y="108"/>
                  </a:cubicBezTo>
                  <a:cubicBezTo>
                    <a:pt x="34" y="108"/>
                    <a:pt x="24" y="113"/>
                    <a:pt x="24" y="128"/>
                  </a:cubicBezTo>
                  <a:cubicBezTo>
                    <a:pt x="24" y="144"/>
                    <a:pt x="39" y="151"/>
                    <a:pt x="54" y="151"/>
                  </a:cubicBezTo>
                  <a:cubicBezTo>
                    <a:pt x="54" y="151"/>
                    <a:pt x="40" y="176"/>
                    <a:pt x="70" y="182"/>
                  </a:cubicBezTo>
                  <a:cubicBezTo>
                    <a:pt x="99" y="187"/>
                    <a:pt x="204" y="197"/>
                    <a:pt x="204" y="197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8" name="Freeform: Shape 210">
              <a:extLst>
                <a:ext uri="{FF2B5EF4-FFF2-40B4-BE49-F238E27FC236}">
                  <a16:creationId xmlns:a16="http://schemas.microsoft.com/office/drawing/2014/main" id="{A8899DC8-A3FD-4577-9FBB-10D534E3D2B0}"/>
                </a:ext>
              </a:extLst>
            </p:cNvPr>
            <p:cNvSpPr/>
            <p:nvPr/>
          </p:nvSpPr>
          <p:spPr>
            <a:xfrm>
              <a:off x="13534286" y="9242445"/>
              <a:ext cx="229226" cy="149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3">
                  <a:moveTo>
                    <a:pt x="185" y="3"/>
                  </a:moveTo>
                  <a:cubicBezTo>
                    <a:pt x="185" y="2"/>
                    <a:pt x="184" y="0"/>
                    <a:pt x="182" y="0"/>
                  </a:cubicBezTo>
                  <a:lnTo>
                    <a:pt x="17" y="6"/>
                  </a:lnTo>
                  <a:lnTo>
                    <a:pt x="18" y="7"/>
                  </a:lnTo>
                  <a:cubicBezTo>
                    <a:pt x="18" y="7"/>
                    <a:pt x="8" y="8"/>
                    <a:pt x="0" y="13"/>
                  </a:cubicBezTo>
                  <a:lnTo>
                    <a:pt x="182" y="5"/>
                  </a:lnTo>
                  <a:cubicBezTo>
                    <a:pt x="184" y="5"/>
                    <a:pt x="185" y="4"/>
                    <a:pt x="185" y="3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9" name="Freeform: Shape 211">
              <a:extLst>
                <a:ext uri="{FF2B5EF4-FFF2-40B4-BE49-F238E27FC236}">
                  <a16:creationId xmlns:a16="http://schemas.microsoft.com/office/drawing/2014/main" id="{01F9F738-6E59-4CB1-B778-C96BF32BFD9A}"/>
                </a:ext>
              </a:extLst>
            </p:cNvPr>
            <p:cNvSpPr/>
            <p:nvPr/>
          </p:nvSpPr>
          <p:spPr>
            <a:xfrm>
              <a:off x="13555465" y="9314701"/>
              <a:ext cx="210539" cy="49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5">
                  <a:moveTo>
                    <a:pt x="168" y="5"/>
                  </a:moveTo>
                  <a:cubicBezTo>
                    <a:pt x="169" y="5"/>
                    <a:pt x="170" y="4"/>
                    <a:pt x="170" y="3"/>
                  </a:cubicBezTo>
                  <a:cubicBezTo>
                    <a:pt x="170" y="2"/>
                    <a:pt x="169" y="0"/>
                    <a:pt x="168" y="0"/>
                  </a:cubicBezTo>
                  <a:lnTo>
                    <a:pt x="5" y="0"/>
                  </a:lnTo>
                  <a:cubicBezTo>
                    <a:pt x="5" y="0"/>
                    <a:pt x="2" y="2"/>
                    <a:pt x="0" y="5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0" name="Freeform: Shape 212">
              <a:extLst>
                <a:ext uri="{FF2B5EF4-FFF2-40B4-BE49-F238E27FC236}">
                  <a16:creationId xmlns:a16="http://schemas.microsoft.com/office/drawing/2014/main" id="{7B3E7F7B-2CFA-412D-ACD5-70922AAC56DB}"/>
                </a:ext>
              </a:extLst>
            </p:cNvPr>
            <p:cNvSpPr/>
            <p:nvPr/>
          </p:nvSpPr>
          <p:spPr>
            <a:xfrm>
              <a:off x="13584118" y="9368270"/>
              <a:ext cx="179394" cy="99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">
                  <a:moveTo>
                    <a:pt x="142" y="9"/>
                  </a:moveTo>
                  <a:cubicBezTo>
                    <a:pt x="144" y="9"/>
                    <a:pt x="145" y="7"/>
                    <a:pt x="145" y="6"/>
                  </a:cubicBezTo>
                  <a:cubicBezTo>
                    <a:pt x="145" y="5"/>
                    <a:pt x="144" y="4"/>
                    <a:pt x="142" y="4"/>
                  </a:cubicBezTo>
                  <a:lnTo>
                    <a:pt x="2" y="0"/>
                  </a:lnTo>
                  <a:cubicBezTo>
                    <a:pt x="2" y="0"/>
                    <a:pt x="1" y="1"/>
                    <a:pt x="0" y="4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1" name="Freeform: Shape 213">
              <a:extLst>
                <a:ext uri="{FF2B5EF4-FFF2-40B4-BE49-F238E27FC236}">
                  <a16:creationId xmlns:a16="http://schemas.microsoft.com/office/drawing/2014/main" id="{7DFE9738-03A4-45AD-953E-852E8ADFBDBF}"/>
                </a:ext>
              </a:extLst>
            </p:cNvPr>
            <p:cNvSpPr/>
            <p:nvPr/>
          </p:nvSpPr>
          <p:spPr>
            <a:xfrm>
              <a:off x="13773478" y="9425576"/>
              <a:ext cx="16195" cy="7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7">
                  <a:moveTo>
                    <a:pt x="12" y="2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1" y="7"/>
                  </a:lnTo>
                  <a:lnTo>
                    <a:pt x="12" y="7"/>
                  </a:lnTo>
                  <a:cubicBezTo>
                    <a:pt x="13" y="7"/>
                    <a:pt x="14" y="5"/>
                    <a:pt x="14" y="4"/>
                  </a:cubicBezTo>
                  <a:cubicBezTo>
                    <a:pt x="14" y="3"/>
                    <a:pt x="13" y="2"/>
                    <a:pt x="12" y="2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2" name="Freeform: Shape 214">
              <a:extLst>
                <a:ext uri="{FF2B5EF4-FFF2-40B4-BE49-F238E27FC236}">
                  <a16:creationId xmlns:a16="http://schemas.microsoft.com/office/drawing/2014/main" id="{FA62F9F7-7C9D-4CA6-AA76-B8AEB0761824}"/>
                </a:ext>
              </a:extLst>
            </p:cNvPr>
            <p:cNvSpPr/>
            <p:nvPr/>
          </p:nvSpPr>
          <p:spPr>
            <a:xfrm>
              <a:off x="13769741" y="9386957"/>
              <a:ext cx="204310" cy="1245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01">
                  <a:moveTo>
                    <a:pt x="0" y="101"/>
                  </a:moveTo>
                  <a:cubicBezTo>
                    <a:pt x="38" y="91"/>
                    <a:pt x="99" y="73"/>
                    <a:pt x="165" y="41"/>
                  </a:cubicBezTo>
                  <a:cubicBezTo>
                    <a:pt x="164" y="15"/>
                    <a:pt x="164" y="0"/>
                    <a:pt x="164" y="0"/>
                  </a:cubicBezTo>
                  <a:cubicBezTo>
                    <a:pt x="164" y="0"/>
                    <a:pt x="78" y="59"/>
                    <a:pt x="0" y="93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3" name="Freeform: Shape 215">
              <a:extLst>
                <a:ext uri="{FF2B5EF4-FFF2-40B4-BE49-F238E27FC236}">
                  <a16:creationId xmlns:a16="http://schemas.microsoft.com/office/drawing/2014/main" id="{99797EC6-82B3-41AE-8F6F-8F7E08F5521A}"/>
                </a:ext>
              </a:extLst>
            </p:cNvPr>
            <p:cNvSpPr/>
            <p:nvPr/>
          </p:nvSpPr>
          <p:spPr>
            <a:xfrm>
              <a:off x="12836643" y="12294634"/>
              <a:ext cx="320168" cy="1569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127">
                  <a:moveTo>
                    <a:pt x="0" y="127"/>
                  </a:moveTo>
                  <a:lnTo>
                    <a:pt x="258" y="127"/>
                  </a:lnTo>
                  <a:lnTo>
                    <a:pt x="2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4" name="Freeform: Shape 216">
              <a:extLst>
                <a:ext uri="{FF2B5EF4-FFF2-40B4-BE49-F238E27FC236}">
                  <a16:creationId xmlns:a16="http://schemas.microsoft.com/office/drawing/2014/main" id="{27342045-4FA9-41A4-9706-FF36DA1EE2A6}"/>
                </a:ext>
              </a:extLst>
            </p:cNvPr>
            <p:cNvSpPr/>
            <p:nvPr/>
          </p:nvSpPr>
          <p:spPr>
            <a:xfrm>
              <a:off x="13467014" y="12299618"/>
              <a:ext cx="409865" cy="1519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" h="123">
                  <a:moveTo>
                    <a:pt x="30" y="0"/>
                  </a:moveTo>
                  <a:cubicBezTo>
                    <a:pt x="31" y="38"/>
                    <a:pt x="13" y="81"/>
                    <a:pt x="0" y="123"/>
                  </a:cubicBezTo>
                  <a:lnTo>
                    <a:pt x="330" y="123"/>
                  </a:lnTo>
                  <a:cubicBezTo>
                    <a:pt x="313" y="82"/>
                    <a:pt x="309" y="43"/>
                    <a:pt x="306" y="3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5" name="Freeform: Shape 217">
              <a:extLst>
                <a:ext uri="{FF2B5EF4-FFF2-40B4-BE49-F238E27FC236}">
                  <a16:creationId xmlns:a16="http://schemas.microsoft.com/office/drawing/2014/main" id="{F5B87F2F-E2AE-4547-AC37-0F4976F9799D}"/>
                </a:ext>
              </a:extLst>
            </p:cNvPr>
            <p:cNvSpPr/>
            <p:nvPr/>
          </p:nvSpPr>
          <p:spPr>
            <a:xfrm>
              <a:off x="12278528" y="12336988"/>
              <a:ext cx="961751" cy="3239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261">
                  <a:moveTo>
                    <a:pt x="373" y="47"/>
                  </a:moveTo>
                  <a:cubicBezTo>
                    <a:pt x="373" y="47"/>
                    <a:pt x="416" y="27"/>
                    <a:pt x="442" y="8"/>
                  </a:cubicBezTo>
                  <a:cubicBezTo>
                    <a:pt x="468" y="-12"/>
                    <a:pt x="512" y="13"/>
                    <a:pt x="510" y="19"/>
                  </a:cubicBezTo>
                  <a:cubicBezTo>
                    <a:pt x="508" y="24"/>
                    <a:pt x="488" y="53"/>
                    <a:pt x="495" y="55"/>
                  </a:cubicBezTo>
                  <a:cubicBezTo>
                    <a:pt x="502" y="57"/>
                    <a:pt x="515" y="35"/>
                    <a:pt x="549" y="28"/>
                  </a:cubicBezTo>
                  <a:cubicBezTo>
                    <a:pt x="584" y="21"/>
                    <a:pt x="599" y="29"/>
                    <a:pt x="641" y="24"/>
                  </a:cubicBezTo>
                  <a:cubicBezTo>
                    <a:pt x="682" y="18"/>
                    <a:pt x="712" y="1"/>
                    <a:pt x="735" y="13"/>
                  </a:cubicBezTo>
                  <a:cubicBezTo>
                    <a:pt x="758" y="25"/>
                    <a:pt x="736" y="57"/>
                    <a:pt x="735" y="86"/>
                  </a:cubicBezTo>
                  <a:cubicBezTo>
                    <a:pt x="733" y="114"/>
                    <a:pt x="737" y="133"/>
                    <a:pt x="755" y="168"/>
                  </a:cubicBezTo>
                  <a:cubicBezTo>
                    <a:pt x="772" y="205"/>
                    <a:pt x="784" y="241"/>
                    <a:pt x="753" y="261"/>
                  </a:cubicBezTo>
                  <a:lnTo>
                    <a:pt x="30" y="261"/>
                  </a:lnTo>
                  <a:cubicBezTo>
                    <a:pt x="30" y="261"/>
                    <a:pt x="8" y="265"/>
                    <a:pt x="3" y="226"/>
                  </a:cubicBezTo>
                  <a:cubicBezTo>
                    <a:pt x="-2" y="187"/>
                    <a:pt x="-8" y="164"/>
                    <a:pt x="36" y="149"/>
                  </a:cubicBezTo>
                  <a:cubicBezTo>
                    <a:pt x="81" y="133"/>
                    <a:pt x="208" y="131"/>
                    <a:pt x="373" y="47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6" name="Freeform: Shape 218">
              <a:extLst>
                <a:ext uri="{FF2B5EF4-FFF2-40B4-BE49-F238E27FC236}">
                  <a16:creationId xmlns:a16="http://schemas.microsoft.com/office/drawing/2014/main" id="{FF7B29EA-21AE-462C-81A1-941DDF99C579}"/>
                </a:ext>
              </a:extLst>
            </p:cNvPr>
            <p:cNvSpPr/>
            <p:nvPr/>
          </p:nvSpPr>
          <p:spPr>
            <a:xfrm>
              <a:off x="13444589" y="12334500"/>
              <a:ext cx="452222" cy="3263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4" h="263">
                  <a:moveTo>
                    <a:pt x="38" y="33"/>
                  </a:moveTo>
                  <a:cubicBezTo>
                    <a:pt x="38" y="33"/>
                    <a:pt x="31" y="95"/>
                    <a:pt x="53" y="95"/>
                  </a:cubicBezTo>
                  <a:cubicBezTo>
                    <a:pt x="75" y="95"/>
                    <a:pt x="59" y="41"/>
                    <a:pt x="77" y="24"/>
                  </a:cubicBezTo>
                  <a:cubicBezTo>
                    <a:pt x="120" y="-15"/>
                    <a:pt x="279" y="2"/>
                    <a:pt x="294" y="16"/>
                  </a:cubicBezTo>
                  <a:cubicBezTo>
                    <a:pt x="308" y="31"/>
                    <a:pt x="287" y="85"/>
                    <a:pt x="307" y="92"/>
                  </a:cubicBezTo>
                  <a:cubicBezTo>
                    <a:pt x="326" y="99"/>
                    <a:pt x="328" y="41"/>
                    <a:pt x="336" y="38"/>
                  </a:cubicBezTo>
                  <a:cubicBezTo>
                    <a:pt x="345" y="35"/>
                    <a:pt x="355" y="36"/>
                    <a:pt x="361" y="70"/>
                  </a:cubicBezTo>
                  <a:cubicBezTo>
                    <a:pt x="365" y="94"/>
                    <a:pt x="364" y="179"/>
                    <a:pt x="363" y="228"/>
                  </a:cubicBezTo>
                  <a:cubicBezTo>
                    <a:pt x="363" y="248"/>
                    <a:pt x="347" y="263"/>
                    <a:pt x="327" y="263"/>
                  </a:cubicBezTo>
                  <a:lnTo>
                    <a:pt x="36" y="263"/>
                  </a:lnTo>
                  <a:cubicBezTo>
                    <a:pt x="15" y="263"/>
                    <a:pt x="-1" y="246"/>
                    <a:pt x="0" y="226"/>
                  </a:cubicBezTo>
                  <a:cubicBezTo>
                    <a:pt x="2" y="166"/>
                    <a:pt x="8" y="55"/>
                    <a:pt x="16" y="38"/>
                  </a:cubicBezTo>
                  <a:cubicBezTo>
                    <a:pt x="27" y="15"/>
                    <a:pt x="39" y="15"/>
                    <a:pt x="38" y="33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7" name="Freeform: Shape 219">
              <a:extLst>
                <a:ext uri="{FF2B5EF4-FFF2-40B4-BE49-F238E27FC236}">
                  <a16:creationId xmlns:a16="http://schemas.microsoft.com/office/drawing/2014/main" id="{B9C5D073-12DB-4353-B125-7E0C8A19CE07}"/>
                </a:ext>
              </a:extLst>
            </p:cNvPr>
            <p:cNvSpPr/>
            <p:nvPr/>
          </p:nvSpPr>
          <p:spPr>
            <a:xfrm>
              <a:off x="12282266" y="12613557"/>
              <a:ext cx="956768" cy="473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9" h="39">
                  <a:moveTo>
                    <a:pt x="0" y="4"/>
                  </a:moveTo>
                  <a:cubicBezTo>
                    <a:pt x="5" y="43"/>
                    <a:pt x="27" y="39"/>
                    <a:pt x="27" y="39"/>
                  </a:cubicBezTo>
                  <a:lnTo>
                    <a:pt x="750" y="39"/>
                  </a:lnTo>
                  <a:cubicBezTo>
                    <a:pt x="765" y="29"/>
                    <a:pt x="770" y="16"/>
                    <a:pt x="769" y="0"/>
                  </a:cubicBezTo>
                  <a:lnTo>
                    <a:pt x="0" y="0"/>
                  </a:ln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8" name="Freeform: Shape 220">
              <a:extLst>
                <a:ext uri="{FF2B5EF4-FFF2-40B4-BE49-F238E27FC236}">
                  <a16:creationId xmlns:a16="http://schemas.microsoft.com/office/drawing/2014/main" id="{10A431B0-71C7-4653-862B-AA8C042D110A}"/>
                </a:ext>
              </a:extLst>
            </p:cNvPr>
            <p:cNvSpPr/>
            <p:nvPr/>
          </p:nvSpPr>
          <p:spPr>
            <a:xfrm>
              <a:off x="12812973" y="12336988"/>
              <a:ext cx="393670" cy="996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81">
                  <a:moveTo>
                    <a:pt x="45" y="81"/>
                  </a:moveTo>
                  <a:cubicBezTo>
                    <a:pt x="64" y="88"/>
                    <a:pt x="88" y="51"/>
                    <a:pt x="125" y="48"/>
                  </a:cubicBezTo>
                  <a:cubicBezTo>
                    <a:pt x="162" y="45"/>
                    <a:pt x="241" y="42"/>
                    <a:pt x="281" y="58"/>
                  </a:cubicBezTo>
                  <a:cubicBezTo>
                    <a:pt x="291" y="62"/>
                    <a:pt x="301" y="64"/>
                    <a:pt x="309" y="65"/>
                  </a:cubicBezTo>
                  <a:cubicBezTo>
                    <a:pt x="315" y="42"/>
                    <a:pt x="324" y="23"/>
                    <a:pt x="306" y="13"/>
                  </a:cubicBezTo>
                  <a:cubicBezTo>
                    <a:pt x="283" y="1"/>
                    <a:pt x="253" y="18"/>
                    <a:pt x="212" y="24"/>
                  </a:cubicBezTo>
                  <a:cubicBezTo>
                    <a:pt x="170" y="29"/>
                    <a:pt x="155" y="21"/>
                    <a:pt x="120" y="28"/>
                  </a:cubicBezTo>
                  <a:cubicBezTo>
                    <a:pt x="86" y="35"/>
                    <a:pt x="73" y="57"/>
                    <a:pt x="66" y="55"/>
                  </a:cubicBezTo>
                  <a:cubicBezTo>
                    <a:pt x="59" y="53"/>
                    <a:pt x="79" y="24"/>
                    <a:pt x="81" y="19"/>
                  </a:cubicBezTo>
                  <a:cubicBezTo>
                    <a:pt x="83" y="13"/>
                    <a:pt x="39" y="-12"/>
                    <a:pt x="13" y="8"/>
                  </a:cubicBezTo>
                  <a:cubicBezTo>
                    <a:pt x="9" y="11"/>
                    <a:pt x="4" y="13"/>
                    <a:pt x="0" y="16"/>
                  </a:cubicBezTo>
                  <a:cubicBezTo>
                    <a:pt x="23" y="18"/>
                    <a:pt x="52" y="21"/>
                    <a:pt x="56" y="25"/>
                  </a:cubicBezTo>
                  <a:cubicBezTo>
                    <a:pt x="61" y="34"/>
                    <a:pt x="25" y="73"/>
                    <a:pt x="45" y="81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9" name="Freeform: Shape 221">
              <a:extLst>
                <a:ext uri="{FF2B5EF4-FFF2-40B4-BE49-F238E27FC236}">
                  <a16:creationId xmlns:a16="http://schemas.microsoft.com/office/drawing/2014/main" id="{AF9357FC-7BAF-4476-946A-83EEE0B70153}"/>
                </a:ext>
              </a:extLst>
            </p:cNvPr>
            <p:cNvSpPr/>
            <p:nvPr/>
          </p:nvSpPr>
          <p:spPr>
            <a:xfrm>
              <a:off x="13460785" y="12334500"/>
              <a:ext cx="424815" cy="1382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112">
                  <a:moveTo>
                    <a:pt x="342" y="48"/>
                  </a:moveTo>
                  <a:cubicBezTo>
                    <a:pt x="336" y="36"/>
                    <a:pt x="329" y="36"/>
                    <a:pt x="323" y="38"/>
                  </a:cubicBezTo>
                  <a:cubicBezTo>
                    <a:pt x="315" y="41"/>
                    <a:pt x="313" y="99"/>
                    <a:pt x="294" y="92"/>
                  </a:cubicBezTo>
                  <a:cubicBezTo>
                    <a:pt x="274" y="85"/>
                    <a:pt x="295" y="31"/>
                    <a:pt x="281" y="16"/>
                  </a:cubicBezTo>
                  <a:cubicBezTo>
                    <a:pt x="266" y="2"/>
                    <a:pt x="107" y="-15"/>
                    <a:pt x="64" y="24"/>
                  </a:cubicBezTo>
                  <a:cubicBezTo>
                    <a:pt x="46" y="41"/>
                    <a:pt x="62" y="95"/>
                    <a:pt x="40" y="95"/>
                  </a:cubicBezTo>
                  <a:cubicBezTo>
                    <a:pt x="18" y="95"/>
                    <a:pt x="25" y="33"/>
                    <a:pt x="25" y="33"/>
                  </a:cubicBezTo>
                  <a:cubicBezTo>
                    <a:pt x="26" y="15"/>
                    <a:pt x="14" y="15"/>
                    <a:pt x="3" y="38"/>
                  </a:cubicBezTo>
                  <a:cubicBezTo>
                    <a:pt x="2" y="41"/>
                    <a:pt x="1" y="44"/>
                    <a:pt x="0" y="49"/>
                  </a:cubicBezTo>
                  <a:cubicBezTo>
                    <a:pt x="3" y="75"/>
                    <a:pt x="10" y="106"/>
                    <a:pt x="25" y="111"/>
                  </a:cubicBezTo>
                  <a:cubicBezTo>
                    <a:pt x="51" y="118"/>
                    <a:pt x="65" y="97"/>
                    <a:pt x="70" y="57"/>
                  </a:cubicBezTo>
                  <a:cubicBezTo>
                    <a:pt x="75" y="16"/>
                    <a:pt x="177" y="14"/>
                    <a:pt x="216" y="19"/>
                  </a:cubicBezTo>
                  <a:cubicBezTo>
                    <a:pt x="256" y="25"/>
                    <a:pt x="270" y="26"/>
                    <a:pt x="272" y="40"/>
                  </a:cubicBezTo>
                  <a:cubicBezTo>
                    <a:pt x="274" y="54"/>
                    <a:pt x="266" y="111"/>
                    <a:pt x="297" y="107"/>
                  </a:cubicBezTo>
                  <a:cubicBezTo>
                    <a:pt x="326" y="103"/>
                    <a:pt x="323" y="51"/>
                    <a:pt x="342" y="48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0" name="Freeform: Shape 222">
              <a:extLst>
                <a:ext uri="{FF2B5EF4-FFF2-40B4-BE49-F238E27FC236}">
                  <a16:creationId xmlns:a16="http://schemas.microsoft.com/office/drawing/2014/main" id="{A7F36F85-5076-4F8F-B7B4-305A5DDC43A1}"/>
                </a:ext>
              </a:extLst>
            </p:cNvPr>
            <p:cNvSpPr/>
            <p:nvPr/>
          </p:nvSpPr>
          <p:spPr>
            <a:xfrm>
              <a:off x="13444589" y="12617294"/>
              <a:ext cx="450977" cy="436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3" h="36">
                  <a:moveTo>
                    <a:pt x="363" y="0"/>
                  </a:moveTo>
                  <a:lnTo>
                    <a:pt x="0" y="0"/>
                  </a:lnTo>
                  <a:cubicBezTo>
                    <a:pt x="0" y="20"/>
                    <a:pt x="16" y="36"/>
                    <a:pt x="36" y="36"/>
                  </a:cubicBezTo>
                  <a:lnTo>
                    <a:pt x="327" y="36"/>
                  </a:lnTo>
                  <a:cubicBezTo>
                    <a:pt x="347" y="36"/>
                    <a:pt x="363" y="21"/>
                    <a:pt x="363" y="1"/>
                  </a:cubicBezTo>
                  <a:cubicBezTo>
                    <a:pt x="363" y="0"/>
                    <a:pt x="363" y="0"/>
                    <a:pt x="363" y="0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1" name="Freeform: Shape 223">
              <a:extLst>
                <a:ext uri="{FF2B5EF4-FFF2-40B4-BE49-F238E27FC236}">
                  <a16:creationId xmlns:a16="http://schemas.microsoft.com/office/drawing/2014/main" id="{33933751-DC8B-48AF-A9E1-F1FD453EBC55}"/>
                </a:ext>
              </a:extLst>
            </p:cNvPr>
            <p:cNvSpPr/>
            <p:nvPr/>
          </p:nvSpPr>
          <p:spPr>
            <a:xfrm>
              <a:off x="13364859" y="8437660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2" name="Freeform: Shape 224">
              <a:extLst>
                <a:ext uri="{FF2B5EF4-FFF2-40B4-BE49-F238E27FC236}">
                  <a16:creationId xmlns:a16="http://schemas.microsoft.com/office/drawing/2014/main" id="{39E663E0-49ED-4681-800F-E5E18DD5CBD8}"/>
                </a:ext>
              </a:extLst>
            </p:cNvPr>
            <p:cNvSpPr/>
            <p:nvPr/>
          </p:nvSpPr>
          <p:spPr>
            <a:xfrm>
              <a:off x="13362364" y="8437660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3" name="Freeform: Shape 225">
              <a:extLst>
                <a:ext uri="{FF2B5EF4-FFF2-40B4-BE49-F238E27FC236}">
                  <a16:creationId xmlns:a16="http://schemas.microsoft.com/office/drawing/2014/main" id="{5BF1E4F9-2E99-4AE0-ADE6-44AD3FA71E4F}"/>
                </a:ext>
              </a:extLst>
            </p:cNvPr>
            <p:cNvSpPr/>
            <p:nvPr/>
          </p:nvSpPr>
          <p:spPr>
            <a:xfrm>
              <a:off x="13368596" y="8435172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4" name="Freeform: Shape 226">
              <a:extLst>
                <a:ext uri="{FF2B5EF4-FFF2-40B4-BE49-F238E27FC236}">
                  <a16:creationId xmlns:a16="http://schemas.microsoft.com/office/drawing/2014/main" id="{29E17652-FF4B-4D4A-A12E-5499525A1BD7}"/>
                </a:ext>
              </a:extLst>
            </p:cNvPr>
            <p:cNvSpPr/>
            <p:nvPr/>
          </p:nvSpPr>
          <p:spPr>
            <a:xfrm>
              <a:off x="12890208" y="7482142"/>
              <a:ext cx="799798" cy="1006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809">
                  <a:moveTo>
                    <a:pt x="350" y="683"/>
                  </a:moveTo>
                  <a:cubicBezTo>
                    <a:pt x="341" y="719"/>
                    <a:pt x="343" y="809"/>
                    <a:pt x="343" y="809"/>
                  </a:cubicBezTo>
                  <a:cubicBezTo>
                    <a:pt x="337" y="736"/>
                    <a:pt x="318" y="685"/>
                    <a:pt x="318" y="685"/>
                  </a:cubicBezTo>
                  <a:lnTo>
                    <a:pt x="317" y="685"/>
                  </a:lnTo>
                  <a:cubicBezTo>
                    <a:pt x="314" y="687"/>
                    <a:pt x="292" y="698"/>
                    <a:pt x="293" y="755"/>
                  </a:cubicBezTo>
                  <a:cubicBezTo>
                    <a:pt x="293" y="761"/>
                    <a:pt x="286" y="767"/>
                    <a:pt x="279" y="764"/>
                  </a:cubicBezTo>
                  <a:cubicBezTo>
                    <a:pt x="269" y="761"/>
                    <a:pt x="253" y="756"/>
                    <a:pt x="236" y="750"/>
                  </a:cubicBezTo>
                  <a:lnTo>
                    <a:pt x="185" y="654"/>
                  </a:lnTo>
                  <a:cubicBezTo>
                    <a:pt x="185" y="654"/>
                    <a:pt x="209" y="605"/>
                    <a:pt x="206" y="542"/>
                  </a:cubicBezTo>
                  <a:cubicBezTo>
                    <a:pt x="206" y="542"/>
                    <a:pt x="96" y="487"/>
                    <a:pt x="62" y="389"/>
                  </a:cubicBezTo>
                  <a:cubicBezTo>
                    <a:pt x="62" y="389"/>
                    <a:pt x="23" y="408"/>
                    <a:pt x="5" y="346"/>
                  </a:cubicBezTo>
                  <a:cubicBezTo>
                    <a:pt x="-14" y="283"/>
                    <a:pt x="25" y="255"/>
                    <a:pt x="45" y="279"/>
                  </a:cubicBezTo>
                  <a:cubicBezTo>
                    <a:pt x="45" y="279"/>
                    <a:pt x="45" y="128"/>
                    <a:pt x="137" y="48"/>
                  </a:cubicBezTo>
                  <a:cubicBezTo>
                    <a:pt x="230" y="-32"/>
                    <a:pt x="505" y="-4"/>
                    <a:pt x="549" y="70"/>
                  </a:cubicBezTo>
                  <a:cubicBezTo>
                    <a:pt x="593" y="144"/>
                    <a:pt x="598" y="251"/>
                    <a:pt x="598" y="251"/>
                  </a:cubicBezTo>
                  <a:cubicBezTo>
                    <a:pt x="598" y="251"/>
                    <a:pt x="604" y="222"/>
                    <a:pt x="628" y="231"/>
                  </a:cubicBezTo>
                  <a:cubicBezTo>
                    <a:pt x="652" y="240"/>
                    <a:pt x="652" y="352"/>
                    <a:pt x="589" y="369"/>
                  </a:cubicBezTo>
                  <a:cubicBezTo>
                    <a:pt x="589" y="369"/>
                    <a:pt x="554" y="473"/>
                    <a:pt x="470" y="525"/>
                  </a:cubicBezTo>
                  <a:cubicBezTo>
                    <a:pt x="470" y="525"/>
                    <a:pt x="446" y="573"/>
                    <a:pt x="461" y="610"/>
                  </a:cubicBezTo>
                  <a:cubicBezTo>
                    <a:pt x="462" y="611"/>
                    <a:pt x="463" y="613"/>
                    <a:pt x="463" y="615"/>
                  </a:cubicBezTo>
                  <a:cubicBezTo>
                    <a:pt x="465" y="621"/>
                    <a:pt x="468" y="632"/>
                    <a:pt x="459" y="638"/>
                  </a:cubicBezTo>
                  <a:cubicBezTo>
                    <a:pt x="421" y="662"/>
                    <a:pt x="367" y="671"/>
                    <a:pt x="350" y="682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5" name="Freeform: Shape 227">
              <a:extLst>
                <a:ext uri="{FF2B5EF4-FFF2-40B4-BE49-F238E27FC236}">
                  <a16:creationId xmlns:a16="http://schemas.microsoft.com/office/drawing/2014/main" id="{FC46538E-C442-4720-89EE-99192B880EAE}"/>
                </a:ext>
              </a:extLst>
            </p:cNvPr>
            <p:cNvSpPr/>
            <p:nvPr/>
          </p:nvSpPr>
          <p:spPr>
            <a:xfrm>
              <a:off x="13047182" y="8262007"/>
              <a:ext cx="237946" cy="171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6" name="Freeform: Shape 228">
              <a:extLst>
                <a:ext uri="{FF2B5EF4-FFF2-40B4-BE49-F238E27FC236}">
                  <a16:creationId xmlns:a16="http://schemas.microsoft.com/office/drawing/2014/main" id="{8F7F4E52-9148-44FE-9FCB-960A1F344CAA}"/>
                </a:ext>
              </a:extLst>
            </p:cNvPr>
            <p:cNvSpPr/>
            <p:nvPr/>
          </p:nvSpPr>
          <p:spPr>
            <a:xfrm>
              <a:off x="12922603" y="7282815"/>
              <a:ext cx="731280" cy="5581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449">
                  <a:moveTo>
                    <a:pt x="32" y="442"/>
                  </a:moveTo>
                  <a:cubicBezTo>
                    <a:pt x="29" y="449"/>
                    <a:pt x="21" y="451"/>
                    <a:pt x="16" y="447"/>
                  </a:cubicBezTo>
                  <a:cubicBezTo>
                    <a:pt x="11" y="443"/>
                    <a:pt x="6" y="438"/>
                    <a:pt x="4" y="432"/>
                  </a:cubicBezTo>
                  <a:cubicBezTo>
                    <a:pt x="2" y="420"/>
                    <a:pt x="-7" y="351"/>
                    <a:pt x="15" y="295"/>
                  </a:cubicBezTo>
                  <a:cubicBezTo>
                    <a:pt x="37" y="241"/>
                    <a:pt x="42" y="234"/>
                    <a:pt x="48" y="182"/>
                  </a:cubicBezTo>
                  <a:cubicBezTo>
                    <a:pt x="55" y="130"/>
                    <a:pt x="71" y="80"/>
                    <a:pt x="137" y="76"/>
                  </a:cubicBezTo>
                  <a:cubicBezTo>
                    <a:pt x="204" y="71"/>
                    <a:pt x="240" y="83"/>
                    <a:pt x="328" y="43"/>
                  </a:cubicBezTo>
                  <a:cubicBezTo>
                    <a:pt x="417" y="4"/>
                    <a:pt x="497" y="-16"/>
                    <a:pt x="538" y="17"/>
                  </a:cubicBezTo>
                  <a:cubicBezTo>
                    <a:pt x="580" y="51"/>
                    <a:pt x="594" y="145"/>
                    <a:pt x="534" y="208"/>
                  </a:cubicBezTo>
                  <a:cubicBezTo>
                    <a:pt x="534" y="208"/>
                    <a:pt x="585" y="309"/>
                    <a:pt x="588" y="392"/>
                  </a:cubicBezTo>
                  <a:cubicBezTo>
                    <a:pt x="588" y="392"/>
                    <a:pt x="572" y="420"/>
                    <a:pt x="566" y="419"/>
                  </a:cubicBezTo>
                  <a:cubicBezTo>
                    <a:pt x="559" y="419"/>
                    <a:pt x="560" y="338"/>
                    <a:pt x="536" y="288"/>
                  </a:cubicBezTo>
                  <a:cubicBezTo>
                    <a:pt x="512" y="238"/>
                    <a:pt x="491" y="236"/>
                    <a:pt x="491" y="236"/>
                  </a:cubicBezTo>
                  <a:cubicBezTo>
                    <a:pt x="491" y="236"/>
                    <a:pt x="435" y="254"/>
                    <a:pt x="382" y="245"/>
                  </a:cubicBezTo>
                  <a:cubicBezTo>
                    <a:pt x="329" y="237"/>
                    <a:pt x="256" y="200"/>
                    <a:pt x="196" y="212"/>
                  </a:cubicBezTo>
                  <a:cubicBezTo>
                    <a:pt x="136" y="223"/>
                    <a:pt x="90" y="266"/>
                    <a:pt x="71" y="310"/>
                  </a:cubicBezTo>
                  <a:cubicBezTo>
                    <a:pt x="55" y="344"/>
                    <a:pt x="41" y="415"/>
                    <a:pt x="32" y="442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7" name="Freeform: Shape 229">
              <a:extLst>
                <a:ext uri="{FF2B5EF4-FFF2-40B4-BE49-F238E27FC236}">
                  <a16:creationId xmlns:a16="http://schemas.microsoft.com/office/drawing/2014/main" id="{391BDBF2-D769-4BBA-9E81-8159AF0B4226}"/>
                </a:ext>
              </a:extLst>
            </p:cNvPr>
            <p:cNvSpPr/>
            <p:nvPr/>
          </p:nvSpPr>
          <p:spPr>
            <a:xfrm>
              <a:off x="13534286" y="7540694"/>
              <a:ext cx="119596" cy="26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211">
                  <a:moveTo>
                    <a:pt x="0" y="28"/>
                  </a:moveTo>
                  <a:cubicBezTo>
                    <a:pt x="0" y="28"/>
                    <a:pt x="21" y="30"/>
                    <a:pt x="45" y="80"/>
                  </a:cubicBezTo>
                  <a:cubicBezTo>
                    <a:pt x="69" y="130"/>
                    <a:pt x="68" y="211"/>
                    <a:pt x="75" y="211"/>
                  </a:cubicBezTo>
                  <a:cubicBezTo>
                    <a:pt x="81" y="212"/>
                    <a:pt x="97" y="184"/>
                    <a:pt x="97" y="184"/>
                  </a:cubicBezTo>
                  <a:cubicBezTo>
                    <a:pt x="94" y="101"/>
                    <a:pt x="43" y="0"/>
                    <a:pt x="43" y="0"/>
                  </a:cubicBezTo>
                  <a:cubicBezTo>
                    <a:pt x="28" y="1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38383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8" name="Freeform: Shape 230">
              <a:extLst>
                <a:ext uri="{FF2B5EF4-FFF2-40B4-BE49-F238E27FC236}">
                  <a16:creationId xmlns:a16="http://schemas.microsoft.com/office/drawing/2014/main" id="{6BA4C127-DFA1-45AA-9CF3-CD3E20D03A00}"/>
                </a:ext>
              </a:extLst>
            </p:cNvPr>
            <p:cNvSpPr/>
            <p:nvPr/>
          </p:nvSpPr>
          <p:spPr>
            <a:xfrm>
              <a:off x="13146845" y="8136182"/>
              <a:ext cx="327643" cy="834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68">
                  <a:moveTo>
                    <a:pt x="0" y="17"/>
                  </a:moveTo>
                  <a:cubicBezTo>
                    <a:pt x="0" y="17"/>
                    <a:pt x="55" y="46"/>
                    <a:pt x="131" y="43"/>
                  </a:cubicBezTo>
                  <a:cubicBezTo>
                    <a:pt x="208" y="40"/>
                    <a:pt x="264" y="0"/>
                    <a:pt x="264" y="0"/>
                  </a:cubicBezTo>
                  <a:cubicBezTo>
                    <a:pt x="264" y="0"/>
                    <a:pt x="212" y="63"/>
                    <a:pt x="132" y="68"/>
                  </a:cubicBezTo>
                  <a:cubicBezTo>
                    <a:pt x="62" y="72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9" name="Freeform: Shape 494">
              <a:extLst>
                <a:ext uri="{FF2B5EF4-FFF2-40B4-BE49-F238E27FC236}">
                  <a16:creationId xmlns:a16="http://schemas.microsoft.com/office/drawing/2014/main" id="{B4507C8F-1AEA-4254-9014-82A05DB792FE}"/>
                </a:ext>
              </a:extLst>
            </p:cNvPr>
            <p:cNvSpPr/>
            <p:nvPr/>
          </p:nvSpPr>
          <p:spPr>
            <a:xfrm>
              <a:off x="13099813" y="7651569"/>
              <a:ext cx="414541" cy="281550"/>
            </a:xfrm>
            <a:custGeom>
              <a:avLst/>
              <a:gdLst>
                <a:gd name="connsiteX0" fmla="*/ 219643 w 414541"/>
                <a:gd name="connsiteY0" fmla="*/ 105893 h 281550"/>
                <a:gd name="connsiteX1" fmla="*/ 225734 w 414541"/>
                <a:gd name="connsiteY1" fmla="*/ 112078 h 281550"/>
                <a:gd name="connsiteX2" fmla="*/ 246442 w 414541"/>
                <a:gd name="connsiteY2" fmla="*/ 234543 h 281550"/>
                <a:gd name="connsiteX3" fmla="*/ 245224 w 414541"/>
                <a:gd name="connsiteY3" fmla="*/ 267943 h 281550"/>
                <a:gd name="connsiteX4" fmla="*/ 205026 w 414541"/>
                <a:gd name="connsiteY4" fmla="*/ 281550 h 281550"/>
                <a:gd name="connsiteX5" fmla="*/ 202590 w 414541"/>
                <a:gd name="connsiteY5" fmla="*/ 281550 h 281550"/>
                <a:gd name="connsiteX6" fmla="*/ 201372 w 414541"/>
                <a:gd name="connsiteY6" fmla="*/ 281550 h 281550"/>
                <a:gd name="connsiteX7" fmla="*/ 195281 w 414541"/>
                <a:gd name="connsiteY7" fmla="*/ 275365 h 281550"/>
                <a:gd name="connsiteX8" fmla="*/ 201372 w 414541"/>
                <a:gd name="connsiteY8" fmla="*/ 269180 h 281550"/>
                <a:gd name="connsiteX9" fmla="*/ 202590 w 414541"/>
                <a:gd name="connsiteY9" fmla="*/ 269180 h 281550"/>
                <a:gd name="connsiteX10" fmla="*/ 235479 w 414541"/>
                <a:gd name="connsiteY10" fmla="*/ 260521 h 281550"/>
                <a:gd name="connsiteX11" fmla="*/ 234261 w 414541"/>
                <a:gd name="connsiteY11" fmla="*/ 238255 h 281550"/>
                <a:gd name="connsiteX12" fmla="*/ 213553 w 414541"/>
                <a:gd name="connsiteY12" fmla="*/ 112078 h 281550"/>
                <a:gd name="connsiteX13" fmla="*/ 219643 w 414541"/>
                <a:gd name="connsiteY13" fmla="*/ 105893 h 281550"/>
                <a:gd name="connsiteX14" fmla="*/ 94690 w 414541"/>
                <a:gd name="connsiteY14" fmla="*/ 105893 h 281550"/>
                <a:gd name="connsiteX15" fmla="*/ 121803 w 414541"/>
                <a:gd name="connsiteY15" fmla="*/ 105893 h 281550"/>
                <a:gd name="connsiteX16" fmla="*/ 124268 w 414541"/>
                <a:gd name="connsiteY16" fmla="*/ 109411 h 281550"/>
                <a:gd name="connsiteX17" fmla="*/ 123036 w 414541"/>
                <a:gd name="connsiteY17" fmla="*/ 112928 h 281550"/>
                <a:gd name="connsiteX18" fmla="*/ 95923 w 414541"/>
                <a:gd name="connsiteY18" fmla="*/ 118791 h 281550"/>
                <a:gd name="connsiteX19" fmla="*/ 90635 w 414541"/>
                <a:gd name="connsiteY19" fmla="*/ 119477 h 281550"/>
                <a:gd name="connsiteX20" fmla="*/ 90635 w 414541"/>
                <a:gd name="connsiteY20" fmla="*/ 138991 h 281550"/>
                <a:gd name="connsiteX21" fmla="*/ 75039 w 414541"/>
                <a:gd name="connsiteY21" fmla="*/ 169428 h 281550"/>
                <a:gd name="connsiteX22" fmla="*/ 58244 w 414541"/>
                <a:gd name="connsiteY22" fmla="*/ 138991 h 281550"/>
                <a:gd name="connsiteX23" fmla="*/ 58244 w 414541"/>
                <a:gd name="connsiteY23" fmla="*/ 122994 h 281550"/>
                <a:gd name="connsiteX24" fmla="*/ 14585 w 414541"/>
                <a:gd name="connsiteY24" fmla="*/ 125826 h 281550"/>
                <a:gd name="connsiteX25" fmla="*/ 9655 w 414541"/>
                <a:gd name="connsiteY25" fmla="*/ 121136 h 281550"/>
                <a:gd name="connsiteX26" fmla="*/ 13352 w 414541"/>
                <a:gd name="connsiteY26" fmla="*/ 117619 h 281550"/>
                <a:gd name="connsiteX27" fmla="*/ 67578 w 414541"/>
                <a:gd name="connsiteY27" fmla="*/ 108238 h 281550"/>
                <a:gd name="connsiteX28" fmla="*/ 94690 w 414541"/>
                <a:gd name="connsiteY28" fmla="*/ 105893 h 281550"/>
                <a:gd name="connsiteX29" fmla="*/ 412076 w 414541"/>
                <a:gd name="connsiteY29" fmla="*/ 99664 h 281550"/>
                <a:gd name="connsiteX30" fmla="*/ 414541 w 414541"/>
                <a:gd name="connsiteY30" fmla="*/ 104354 h 281550"/>
                <a:gd name="connsiteX31" fmla="*/ 413309 w 414541"/>
                <a:gd name="connsiteY31" fmla="*/ 106699 h 281550"/>
                <a:gd name="connsiteX32" fmla="*/ 386196 w 414541"/>
                <a:gd name="connsiteY32" fmla="*/ 112562 h 281550"/>
                <a:gd name="connsiteX33" fmla="*/ 381960 w 414541"/>
                <a:gd name="connsiteY33" fmla="*/ 113295 h 281550"/>
                <a:gd name="connsiteX34" fmla="*/ 380949 w 414541"/>
                <a:gd name="connsiteY34" fmla="*/ 132762 h 281550"/>
                <a:gd name="connsiteX35" fmla="*/ 364131 w 414541"/>
                <a:gd name="connsiteY35" fmla="*/ 163199 h 281550"/>
                <a:gd name="connsiteX36" fmla="*/ 348514 w 414541"/>
                <a:gd name="connsiteY36" fmla="*/ 132762 h 281550"/>
                <a:gd name="connsiteX37" fmla="*/ 348514 w 414541"/>
                <a:gd name="connsiteY37" fmla="*/ 117709 h 281550"/>
                <a:gd name="connsiteX38" fmla="*/ 304858 w 414541"/>
                <a:gd name="connsiteY38" fmla="*/ 119597 h 281550"/>
                <a:gd name="connsiteX39" fmla="*/ 299928 w 414541"/>
                <a:gd name="connsiteY39" fmla="*/ 116080 h 281550"/>
                <a:gd name="connsiteX40" fmla="*/ 303625 w 414541"/>
                <a:gd name="connsiteY40" fmla="*/ 111390 h 281550"/>
                <a:gd name="connsiteX41" fmla="*/ 357851 w 414541"/>
                <a:gd name="connsiteY41" fmla="*/ 103182 h 281550"/>
                <a:gd name="connsiteX42" fmla="*/ 383731 w 414541"/>
                <a:gd name="connsiteY42" fmla="*/ 100837 h 281550"/>
                <a:gd name="connsiteX43" fmla="*/ 412076 w 414541"/>
                <a:gd name="connsiteY43" fmla="*/ 99664 h 281550"/>
                <a:gd name="connsiteX44" fmla="*/ 82281 w 414541"/>
                <a:gd name="connsiteY44" fmla="*/ 13700 h 281550"/>
                <a:gd name="connsiteX45" fmla="*/ 98306 w 414541"/>
                <a:gd name="connsiteY45" fmla="*/ 16130 h 281550"/>
                <a:gd name="connsiteX46" fmla="*/ 111865 w 414541"/>
                <a:gd name="connsiteY46" fmla="*/ 18559 h 281550"/>
                <a:gd name="connsiteX47" fmla="*/ 116796 w 414541"/>
                <a:gd name="connsiteY47" fmla="*/ 27061 h 281550"/>
                <a:gd name="connsiteX48" fmla="*/ 111865 w 414541"/>
                <a:gd name="connsiteY48" fmla="*/ 31920 h 281550"/>
                <a:gd name="connsiteX49" fmla="*/ 110633 w 414541"/>
                <a:gd name="connsiteY49" fmla="*/ 31920 h 281550"/>
                <a:gd name="connsiteX50" fmla="*/ 97073 w 414541"/>
                <a:gd name="connsiteY50" fmla="*/ 31920 h 281550"/>
                <a:gd name="connsiteX51" fmla="*/ 83514 w 414541"/>
                <a:gd name="connsiteY51" fmla="*/ 33135 h 281550"/>
                <a:gd name="connsiteX52" fmla="*/ 56395 w 414541"/>
                <a:gd name="connsiteY52" fmla="*/ 36779 h 281550"/>
                <a:gd name="connsiteX53" fmla="*/ 32974 w 414541"/>
                <a:gd name="connsiteY53" fmla="*/ 46496 h 281550"/>
                <a:gd name="connsiteX54" fmla="*/ 12019 w 414541"/>
                <a:gd name="connsiteY54" fmla="*/ 61072 h 281550"/>
                <a:gd name="connsiteX55" fmla="*/ 10786 w 414541"/>
                <a:gd name="connsiteY55" fmla="*/ 61072 h 281550"/>
                <a:gd name="connsiteX56" fmla="*/ 925 w 414541"/>
                <a:gd name="connsiteY56" fmla="*/ 61072 h 281550"/>
                <a:gd name="connsiteX57" fmla="*/ 925 w 414541"/>
                <a:gd name="connsiteY57" fmla="*/ 53784 h 281550"/>
                <a:gd name="connsiteX58" fmla="*/ 23113 w 414541"/>
                <a:gd name="connsiteY58" fmla="*/ 30705 h 281550"/>
                <a:gd name="connsiteX59" fmla="*/ 51464 w 414541"/>
                <a:gd name="connsiteY59" fmla="*/ 17344 h 281550"/>
                <a:gd name="connsiteX60" fmla="*/ 82281 w 414541"/>
                <a:gd name="connsiteY60" fmla="*/ 13700 h 281550"/>
                <a:gd name="connsiteX61" fmla="*/ 352887 w 414541"/>
                <a:gd name="connsiteY61" fmla="*/ 0 h 281550"/>
                <a:gd name="connsiteX62" fmla="*/ 383707 w 414541"/>
                <a:gd name="connsiteY62" fmla="*/ 5989 h 281550"/>
                <a:gd name="connsiteX63" fmla="*/ 409597 w 414541"/>
                <a:gd name="connsiteY63" fmla="*/ 17969 h 281550"/>
                <a:gd name="connsiteX64" fmla="*/ 412062 w 414541"/>
                <a:gd name="connsiteY64" fmla="*/ 26354 h 281550"/>
                <a:gd name="connsiteX65" fmla="*/ 404665 w 414541"/>
                <a:gd name="connsiteY65" fmla="*/ 28749 h 281550"/>
                <a:gd name="connsiteX66" fmla="*/ 378776 w 414541"/>
                <a:gd name="connsiteY66" fmla="*/ 23958 h 281550"/>
                <a:gd name="connsiteX67" fmla="*/ 352887 w 414541"/>
                <a:gd name="connsiteY67" fmla="*/ 21562 h 281550"/>
                <a:gd name="connsiteX68" fmla="*/ 328231 w 414541"/>
                <a:gd name="connsiteY68" fmla="*/ 23958 h 281550"/>
                <a:gd name="connsiteX69" fmla="*/ 304807 w 414541"/>
                <a:gd name="connsiteY69" fmla="*/ 31145 h 281550"/>
                <a:gd name="connsiteX70" fmla="*/ 303575 w 414541"/>
                <a:gd name="connsiteY70" fmla="*/ 31145 h 281550"/>
                <a:gd name="connsiteX71" fmla="*/ 294945 w 414541"/>
                <a:gd name="connsiteY71" fmla="*/ 27552 h 281550"/>
                <a:gd name="connsiteX72" fmla="*/ 297411 w 414541"/>
                <a:gd name="connsiteY72" fmla="*/ 20364 h 281550"/>
                <a:gd name="connsiteX73" fmla="*/ 323300 w 414541"/>
                <a:gd name="connsiteY73" fmla="*/ 5989 h 281550"/>
                <a:gd name="connsiteX74" fmla="*/ 352887 w 414541"/>
                <a:gd name="connsiteY74" fmla="*/ 0 h 28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14541" h="281550">
                  <a:moveTo>
                    <a:pt x="219643" y="105893"/>
                  </a:moveTo>
                  <a:cubicBezTo>
                    <a:pt x="222079" y="105893"/>
                    <a:pt x="225734" y="108367"/>
                    <a:pt x="225734" y="112078"/>
                  </a:cubicBezTo>
                  <a:cubicBezTo>
                    <a:pt x="225734" y="112078"/>
                    <a:pt x="231824" y="196196"/>
                    <a:pt x="246442" y="234543"/>
                  </a:cubicBezTo>
                  <a:cubicBezTo>
                    <a:pt x="251314" y="248151"/>
                    <a:pt x="251314" y="259284"/>
                    <a:pt x="245224" y="267943"/>
                  </a:cubicBezTo>
                  <a:cubicBezTo>
                    <a:pt x="236697" y="281550"/>
                    <a:pt x="215989" y="281550"/>
                    <a:pt x="205026" y="281550"/>
                  </a:cubicBezTo>
                  <a:lnTo>
                    <a:pt x="202590" y="281550"/>
                  </a:lnTo>
                  <a:lnTo>
                    <a:pt x="201372" y="281550"/>
                  </a:lnTo>
                  <a:cubicBezTo>
                    <a:pt x="198935" y="281550"/>
                    <a:pt x="195281" y="279076"/>
                    <a:pt x="195281" y="275365"/>
                  </a:cubicBezTo>
                  <a:cubicBezTo>
                    <a:pt x="195281" y="271654"/>
                    <a:pt x="198935" y="269180"/>
                    <a:pt x="201372" y="269180"/>
                  </a:cubicBezTo>
                  <a:lnTo>
                    <a:pt x="202590" y="269180"/>
                  </a:lnTo>
                  <a:cubicBezTo>
                    <a:pt x="212335" y="269180"/>
                    <a:pt x="229388" y="269180"/>
                    <a:pt x="235479" y="260521"/>
                  </a:cubicBezTo>
                  <a:cubicBezTo>
                    <a:pt x="239133" y="255573"/>
                    <a:pt x="237915" y="248151"/>
                    <a:pt x="234261" y="238255"/>
                  </a:cubicBezTo>
                  <a:cubicBezTo>
                    <a:pt x="219643" y="198670"/>
                    <a:pt x="213553" y="115789"/>
                    <a:pt x="213553" y="112078"/>
                  </a:cubicBezTo>
                  <a:cubicBezTo>
                    <a:pt x="213553" y="109604"/>
                    <a:pt x="215989" y="105893"/>
                    <a:pt x="219643" y="105893"/>
                  </a:cubicBezTo>
                  <a:close/>
                  <a:moveTo>
                    <a:pt x="94690" y="105893"/>
                  </a:moveTo>
                  <a:cubicBezTo>
                    <a:pt x="103317" y="105893"/>
                    <a:pt x="113176" y="105893"/>
                    <a:pt x="121803" y="105893"/>
                  </a:cubicBezTo>
                  <a:cubicBezTo>
                    <a:pt x="123036" y="105893"/>
                    <a:pt x="124268" y="107066"/>
                    <a:pt x="124268" y="109411"/>
                  </a:cubicBezTo>
                  <a:cubicBezTo>
                    <a:pt x="124268" y="110583"/>
                    <a:pt x="124268" y="111756"/>
                    <a:pt x="123036" y="112928"/>
                  </a:cubicBezTo>
                  <a:cubicBezTo>
                    <a:pt x="113176" y="115273"/>
                    <a:pt x="104550" y="117619"/>
                    <a:pt x="95923" y="118791"/>
                  </a:cubicBezTo>
                  <a:lnTo>
                    <a:pt x="90635" y="119477"/>
                  </a:lnTo>
                  <a:lnTo>
                    <a:pt x="90635" y="138991"/>
                  </a:lnTo>
                  <a:cubicBezTo>
                    <a:pt x="90635" y="156036"/>
                    <a:pt x="83437" y="169428"/>
                    <a:pt x="75039" y="169428"/>
                  </a:cubicBezTo>
                  <a:cubicBezTo>
                    <a:pt x="65442" y="169428"/>
                    <a:pt x="58244" y="156036"/>
                    <a:pt x="58244" y="138991"/>
                  </a:cubicBezTo>
                  <a:lnTo>
                    <a:pt x="58244" y="122994"/>
                  </a:lnTo>
                  <a:lnTo>
                    <a:pt x="14585" y="125826"/>
                  </a:lnTo>
                  <a:cubicBezTo>
                    <a:pt x="12120" y="125826"/>
                    <a:pt x="9655" y="124654"/>
                    <a:pt x="9655" y="121136"/>
                  </a:cubicBezTo>
                  <a:cubicBezTo>
                    <a:pt x="9655" y="118791"/>
                    <a:pt x="10887" y="117619"/>
                    <a:pt x="13352" y="117619"/>
                  </a:cubicBezTo>
                  <a:cubicBezTo>
                    <a:pt x="31838" y="112928"/>
                    <a:pt x="49092" y="110583"/>
                    <a:pt x="67578" y="108238"/>
                  </a:cubicBezTo>
                  <a:cubicBezTo>
                    <a:pt x="76204" y="107066"/>
                    <a:pt x="86064" y="107066"/>
                    <a:pt x="94690" y="105893"/>
                  </a:cubicBezTo>
                  <a:close/>
                  <a:moveTo>
                    <a:pt x="412076" y="99664"/>
                  </a:moveTo>
                  <a:cubicBezTo>
                    <a:pt x="413309" y="100837"/>
                    <a:pt x="414541" y="102009"/>
                    <a:pt x="414541" y="104354"/>
                  </a:cubicBezTo>
                  <a:cubicBezTo>
                    <a:pt x="414541" y="105527"/>
                    <a:pt x="414541" y="106699"/>
                    <a:pt x="413309" y="106699"/>
                  </a:cubicBezTo>
                  <a:cubicBezTo>
                    <a:pt x="403449" y="109044"/>
                    <a:pt x="394823" y="111390"/>
                    <a:pt x="386196" y="112562"/>
                  </a:cubicBezTo>
                  <a:lnTo>
                    <a:pt x="381960" y="113295"/>
                  </a:lnTo>
                  <a:lnTo>
                    <a:pt x="380949" y="132762"/>
                  </a:lnTo>
                  <a:cubicBezTo>
                    <a:pt x="380949" y="149807"/>
                    <a:pt x="373741" y="163199"/>
                    <a:pt x="364131" y="163199"/>
                  </a:cubicBezTo>
                  <a:cubicBezTo>
                    <a:pt x="355722" y="163199"/>
                    <a:pt x="348514" y="149807"/>
                    <a:pt x="348514" y="132762"/>
                  </a:cubicBezTo>
                  <a:lnTo>
                    <a:pt x="348514" y="117709"/>
                  </a:lnTo>
                  <a:lnTo>
                    <a:pt x="304858" y="119597"/>
                  </a:lnTo>
                  <a:cubicBezTo>
                    <a:pt x="302393" y="119597"/>
                    <a:pt x="299928" y="118425"/>
                    <a:pt x="299928" y="116080"/>
                  </a:cubicBezTo>
                  <a:cubicBezTo>
                    <a:pt x="299928" y="113735"/>
                    <a:pt x="301160" y="111390"/>
                    <a:pt x="303625" y="111390"/>
                  </a:cubicBezTo>
                  <a:cubicBezTo>
                    <a:pt x="322111" y="106699"/>
                    <a:pt x="339365" y="104354"/>
                    <a:pt x="357851" y="103182"/>
                  </a:cubicBezTo>
                  <a:cubicBezTo>
                    <a:pt x="366477" y="102009"/>
                    <a:pt x="375104" y="100837"/>
                    <a:pt x="383731" y="100837"/>
                  </a:cubicBezTo>
                  <a:cubicBezTo>
                    <a:pt x="393590" y="99664"/>
                    <a:pt x="403449" y="99664"/>
                    <a:pt x="412076" y="99664"/>
                  </a:cubicBezTo>
                  <a:close/>
                  <a:moveTo>
                    <a:pt x="82281" y="13700"/>
                  </a:moveTo>
                  <a:cubicBezTo>
                    <a:pt x="87212" y="13700"/>
                    <a:pt x="92143" y="14915"/>
                    <a:pt x="98306" y="16130"/>
                  </a:cubicBezTo>
                  <a:cubicBezTo>
                    <a:pt x="103237" y="16130"/>
                    <a:pt x="108167" y="17344"/>
                    <a:pt x="111865" y="18559"/>
                  </a:cubicBezTo>
                  <a:cubicBezTo>
                    <a:pt x="116796" y="19773"/>
                    <a:pt x="118029" y="23417"/>
                    <a:pt x="116796" y="27061"/>
                  </a:cubicBezTo>
                  <a:cubicBezTo>
                    <a:pt x="116796" y="28276"/>
                    <a:pt x="114331" y="30705"/>
                    <a:pt x="111865" y="31920"/>
                  </a:cubicBezTo>
                  <a:lnTo>
                    <a:pt x="110633" y="31920"/>
                  </a:lnTo>
                  <a:cubicBezTo>
                    <a:pt x="105702" y="31920"/>
                    <a:pt x="102004" y="31920"/>
                    <a:pt x="97073" y="31920"/>
                  </a:cubicBezTo>
                  <a:lnTo>
                    <a:pt x="83514" y="33135"/>
                  </a:lnTo>
                  <a:cubicBezTo>
                    <a:pt x="73652" y="33135"/>
                    <a:pt x="65024" y="34349"/>
                    <a:pt x="56395" y="36779"/>
                  </a:cubicBezTo>
                  <a:cubicBezTo>
                    <a:pt x="47766" y="39208"/>
                    <a:pt x="40370" y="41637"/>
                    <a:pt x="32974" y="46496"/>
                  </a:cubicBezTo>
                  <a:cubicBezTo>
                    <a:pt x="25578" y="50140"/>
                    <a:pt x="16949" y="54998"/>
                    <a:pt x="12019" y="61072"/>
                  </a:cubicBezTo>
                  <a:lnTo>
                    <a:pt x="10786" y="61072"/>
                  </a:lnTo>
                  <a:cubicBezTo>
                    <a:pt x="8321" y="63501"/>
                    <a:pt x="4623" y="63501"/>
                    <a:pt x="925" y="61072"/>
                  </a:cubicBezTo>
                  <a:cubicBezTo>
                    <a:pt x="-308" y="59857"/>
                    <a:pt x="-308" y="56213"/>
                    <a:pt x="925" y="53784"/>
                  </a:cubicBezTo>
                  <a:cubicBezTo>
                    <a:pt x="5855" y="44066"/>
                    <a:pt x="13251" y="36779"/>
                    <a:pt x="23113" y="30705"/>
                  </a:cubicBezTo>
                  <a:cubicBezTo>
                    <a:pt x="30509" y="24632"/>
                    <a:pt x="41603" y="19773"/>
                    <a:pt x="51464" y="17344"/>
                  </a:cubicBezTo>
                  <a:cubicBezTo>
                    <a:pt x="62558" y="14915"/>
                    <a:pt x="72420" y="13700"/>
                    <a:pt x="82281" y="13700"/>
                  </a:cubicBezTo>
                  <a:close/>
                  <a:moveTo>
                    <a:pt x="352887" y="0"/>
                  </a:moveTo>
                  <a:cubicBezTo>
                    <a:pt x="363983" y="1198"/>
                    <a:pt x="373845" y="2396"/>
                    <a:pt x="383707" y="5989"/>
                  </a:cubicBezTo>
                  <a:cubicBezTo>
                    <a:pt x="393570" y="8385"/>
                    <a:pt x="402200" y="13176"/>
                    <a:pt x="409597" y="17969"/>
                  </a:cubicBezTo>
                  <a:cubicBezTo>
                    <a:pt x="413295" y="20364"/>
                    <a:pt x="413295" y="23958"/>
                    <a:pt x="412062" y="26354"/>
                  </a:cubicBezTo>
                  <a:cubicBezTo>
                    <a:pt x="410829" y="28749"/>
                    <a:pt x="407131" y="29947"/>
                    <a:pt x="404665" y="28749"/>
                  </a:cubicBezTo>
                  <a:cubicBezTo>
                    <a:pt x="396036" y="26354"/>
                    <a:pt x="387406" y="25156"/>
                    <a:pt x="378776" y="23958"/>
                  </a:cubicBezTo>
                  <a:cubicBezTo>
                    <a:pt x="370147" y="22760"/>
                    <a:pt x="361517" y="21562"/>
                    <a:pt x="352887" y="21562"/>
                  </a:cubicBezTo>
                  <a:cubicBezTo>
                    <a:pt x="345490" y="21562"/>
                    <a:pt x="336861" y="22760"/>
                    <a:pt x="328231" y="23958"/>
                  </a:cubicBezTo>
                  <a:cubicBezTo>
                    <a:pt x="319601" y="26354"/>
                    <a:pt x="312204" y="27552"/>
                    <a:pt x="304807" y="31145"/>
                  </a:cubicBezTo>
                  <a:lnTo>
                    <a:pt x="303575" y="31145"/>
                  </a:lnTo>
                  <a:cubicBezTo>
                    <a:pt x="299876" y="32343"/>
                    <a:pt x="297411" y="31145"/>
                    <a:pt x="294945" y="27552"/>
                  </a:cubicBezTo>
                  <a:cubicBezTo>
                    <a:pt x="294945" y="25156"/>
                    <a:pt x="294945" y="22760"/>
                    <a:pt x="297411" y="20364"/>
                  </a:cubicBezTo>
                  <a:cubicBezTo>
                    <a:pt x="304807" y="13176"/>
                    <a:pt x="313437" y="8385"/>
                    <a:pt x="323300" y="5989"/>
                  </a:cubicBezTo>
                  <a:cubicBezTo>
                    <a:pt x="333162" y="2396"/>
                    <a:pt x="343025" y="0"/>
                    <a:pt x="352887" y="0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0" name="Freeform: Shape 238">
              <a:extLst>
                <a:ext uri="{FF2B5EF4-FFF2-40B4-BE49-F238E27FC236}">
                  <a16:creationId xmlns:a16="http://schemas.microsoft.com/office/drawing/2014/main" id="{5773684C-1F3D-4BD7-AC34-AE4E5200A454}"/>
                </a:ext>
              </a:extLst>
            </p:cNvPr>
            <p:cNvSpPr/>
            <p:nvPr/>
          </p:nvSpPr>
          <p:spPr>
            <a:xfrm>
              <a:off x="10747447" y="12648439"/>
              <a:ext cx="12124042" cy="249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33" h="21">
                  <a:moveTo>
                    <a:pt x="9723" y="21"/>
                  </a:moveTo>
                  <a:lnTo>
                    <a:pt x="10" y="21"/>
                  </a:ln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lnTo>
                    <a:pt x="9723" y="0"/>
                  </a:lnTo>
                  <a:cubicBezTo>
                    <a:pt x="9729" y="0"/>
                    <a:pt x="9733" y="5"/>
                    <a:pt x="9733" y="11"/>
                  </a:cubicBezTo>
                  <a:cubicBezTo>
                    <a:pt x="9733" y="16"/>
                    <a:pt x="9729" y="21"/>
                    <a:pt x="9723" y="21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1" name="Freeform: Shape 239">
              <a:extLst>
                <a:ext uri="{FF2B5EF4-FFF2-40B4-BE49-F238E27FC236}">
                  <a16:creationId xmlns:a16="http://schemas.microsoft.com/office/drawing/2014/main" id="{D413FDE1-002B-4897-957C-E2DF86EBA65B}"/>
                </a:ext>
              </a:extLst>
            </p:cNvPr>
            <p:cNvSpPr/>
            <p:nvPr/>
          </p:nvSpPr>
          <p:spPr>
            <a:xfrm>
              <a:off x="21821293" y="3789615"/>
              <a:ext cx="606701" cy="7487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602">
                  <a:moveTo>
                    <a:pt x="482" y="294"/>
                  </a:moveTo>
                  <a:cubicBezTo>
                    <a:pt x="486" y="276"/>
                    <a:pt x="488" y="257"/>
                    <a:pt x="488" y="239"/>
                  </a:cubicBezTo>
                  <a:cubicBezTo>
                    <a:pt x="488" y="107"/>
                    <a:pt x="379" y="0"/>
                    <a:pt x="244" y="0"/>
                  </a:cubicBezTo>
                  <a:cubicBezTo>
                    <a:pt x="110" y="0"/>
                    <a:pt x="0" y="107"/>
                    <a:pt x="0" y="239"/>
                  </a:cubicBezTo>
                  <a:cubicBezTo>
                    <a:pt x="0" y="257"/>
                    <a:pt x="3" y="276"/>
                    <a:pt x="7" y="294"/>
                  </a:cubicBezTo>
                  <a:cubicBezTo>
                    <a:pt x="11" y="311"/>
                    <a:pt x="17" y="327"/>
                    <a:pt x="25" y="342"/>
                  </a:cubicBezTo>
                  <a:cubicBezTo>
                    <a:pt x="58" y="421"/>
                    <a:pt x="111" y="498"/>
                    <a:pt x="117" y="507"/>
                  </a:cubicBezTo>
                  <a:cubicBezTo>
                    <a:pt x="125" y="518"/>
                    <a:pt x="126" y="541"/>
                    <a:pt x="126" y="541"/>
                  </a:cubicBezTo>
                  <a:cubicBezTo>
                    <a:pt x="142" y="599"/>
                    <a:pt x="244" y="602"/>
                    <a:pt x="244" y="602"/>
                  </a:cubicBezTo>
                  <a:cubicBezTo>
                    <a:pt x="244" y="602"/>
                    <a:pt x="346" y="602"/>
                    <a:pt x="362" y="544"/>
                  </a:cubicBezTo>
                  <a:cubicBezTo>
                    <a:pt x="362" y="544"/>
                    <a:pt x="364" y="518"/>
                    <a:pt x="371" y="507"/>
                  </a:cubicBezTo>
                  <a:cubicBezTo>
                    <a:pt x="378" y="498"/>
                    <a:pt x="431" y="421"/>
                    <a:pt x="464" y="342"/>
                  </a:cubicBezTo>
                  <a:cubicBezTo>
                    <a:pt x="472" y="327"/>
                    <a:pt x="477" y="311"/>
                    <a:pt x="482" y="294"/>
                  </a:cubicBezTo>
                  <a:close/>
                </a:path>
              </a:pathLst>
            </a:custGeom>
            <a:solidFill>
              <a:srgbClr val="B8E4E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2" name="Freeform: Shape 240">
              <a:extLst>
                <a:ext uri="{FF2B5EF4-FFF2-40B4-BE49-F238E27FC236}">
                  <a16:creationId xmlns:a16="http://schemas.microsoft.com/office/drawing/2014/main" id="{D3A926D6-C3C8-428E-85C2-B4EEA3ED56DA}"/>
                </a:ext>
              </a:extLst>
            </p:cNvPr>
            <p:cNvSpPr/>
            <p:nvPr/>
          </p:nvSpPr>
          <p:spPr>
            <a:xfrm>
              <a:off x="22015637" y="4048740"/>
              <a:ext cx="215522" cy="4098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330">
                  <a:moveTo>
                    <a:pt x="62" y="328"/>
                  </a:moveTo>
                  <a:cubicBezTo>
                    <a:pt x="56" y="302"/>
                    <a:pt x="51" y="277"/>
                    <a:pt x="45" y="251"/>
                  </a:cubicBezTo>
                  <a:cubicBezTo>
                    <a:pt x="40" y="226"/>
                    <a:pt x="34" y="201"/>
                    <a:pt x="29" y="175"/>
                  </a:cubicBezTo>
                  <a:cubicBezTo>
                    <a:pt x="20" y="124"/>
                    <a:pt x="9" y="73"/>
                    <a:pt x="0" y="23"/>
                  </a:cubicBezTo>
                  <a:cubicBezTo>
                    <a:pt x="0" y="20"/>
                    <a:pt x="1" y="18"/>
                    <a:pt x="3" y="18"/>
                  </a:cubicBezTo>
                  <a:cubicBezTo>
                    <a:pt x="5" y="18"/>
                    <a:pt x="6" y="18"/>
                    <a:pt x="7" y="19"/>
                  </a:cubicBezTo>
                  <a:cubicBezTo>
                    <a:pt x="11" y="24"/>
                    <a:pt x="15" y="29"/>
                    <a:pt x="20" y="34"/>
                  </a:cubicBezTo>
                  <a:lnTo>
                    <a:pt x="23" y="38"/>
                  </a:lnTo>
                  <a:lnTo>
                    <a:pt x="23" y="39"/>
                  </a:lnTo>
                  <a:cubicBezTo>
                    <a:pt x="24" y="39"/>
                    <a:pt x="23" y="37"/>
                    <a:pt x="20" y="39"/>
                  </a:cubicBezTo>
                  <a:cubicBezTo>
                    <a:pt x="18" y="40"/>
                    <a:pt x="19" y="40"/>
                    <a:pt x="18" y="40"/>
                  </a:cubicBezTo>
                  <a:lnTo>
                    <a:pt x="19" y="39"/>
                  </a:lnTo>
                  <a:lnTo>
                    <a:pt x="22" y="29"/>
                  </a:lnTo>
                  <a:cubicBezTo>
                    <a:pt x="24" y="23"/>
                    <a:pt x="26" y="17"/>
                    <a:pt x="29" y="10"/>
                  </a:cubicBezTo>
                  <a:lnTo>
                    <a:pt x="30" y="8"/>
                  </a:lnTo>
                  <a:lnTo>
                    <a:pt x="31" y="7"/>
                  </a:lnTo>
                  <a:cubicBezTo>
                    <a:pt x="35" y="4"/>
                    <a:pt x="39" y="7"/>
                    <a:pt x="39" y="8"/>
                  </a:cubicBezTo>
                  <a:cubicBezTo>
                    <a:pt x="40" y="10"/>
                    <a:pt x="41" y="11"/>
                    <a:pt x="42" y="13"/>
                  </a:cubicBezTo>
                  <a:lnTo>
                    <a:pt x="46" y="22"/>
                  </a:lnTo>
                  <a:cubicBezTo>
                    <a:pt x="47" y="25"/>
                    <a:pt x="48" y="28"/>
                    <a:pt x="50" y="31"/>
                  </a:cubicBezTo>
                  <a:cubicBezTo>
                    <a:pt x="50" y="32"/>
                    <a:pt x="51" y="34"/>
                    <a:pt x="52" y="34"/>
                  </a:cubicBezTo>
                  <a:cubicBezTo>
                    <a:pt x="53" y="35"/>
                    <a:pt x="54" y="35"/>
                    <a:pt x="52" y="35"/>
                  </a:cubicBezTo>
                  <a:cubicBezTo>
                    <a:pt x="52" y="35"/>
                    <a:pt x="53" y="34"/>
                    <a:pt x="54" y="34"/>
                  </a:cubicBezTo>
                  <a:cubicBezTo>
                    <a:pt x="55" y="32"/>
                    <a:pt x="56" y="31"/>
                    <a:pt x="57" y="30"/>
                  </a:cubicBezTo>
                  <a:cubicBezTo>
                    <a:pt x="58" y="27"/>
                    <a:pt x="59" y="24"/>
                    <a:pt x="61" y="21"/>
                  </a:cubicBezTo>
                  <a:cubicBezTo>
                    <a:pt x="64" y="15"/>
                    <a:pt x="68" y="10"/>
                    <a:pt x="72" y="4"/>
                  </a:cubicBezTo>
                  <a:cubicBezTo>
                    <a:pt x="74" y="2"/>
                    <a:pt x="75" y="1"/>
                    <a:pt x="78" y="0"/>
                  </a:cubicBezTo>
                  <a:cubicBezTo>
                    <a:pt x="80" y="0"/>
                    <a:pt x="82" y="0"/>
                    <a:pt x="83" y="1"/>
                  </a:cubicBezTo>
                  <a:cubicBezTo>
                    <a:pt x="85" y="1"/>
                    <a:pt x="86" y="2"/>
                    <a:pt x="86" y="3"/>
                  </a:cubicBezTo>
                  <a:cubicBezTo>
                    <a:pt x="89" y="7"/>
                    <a:pt x="90" y="10"/>
                    <a:pt x="91" y="13"/>
                  </a:cubicBezTo>
                  <a:cubicBezTo>
                    <a:pt x="94" y="19"/>
                    <a:pt x="96" y="26"/>
                    <a:pt x="99" y="31"/>
                  </a:cubicBezTo>
                  <a:cubicBezTo>
                    <a:pt x="100" y="34"/>
                    <a:pt x="102" y="37"/>
                    <a:pt x="102" y="37"/>
                  </a:cubicBezTo>
                  <a:lnTo>
                    <a:pt x="103" y="37"/>
                  </a:lnTo>
                  <a:cubicBezTo>
                    <a:pt x="103" y="35"/>
                    <a:pt x="104" y="34"/>
                    <a:pt x="105" y="33"/>
                  </a:cubicBezTo>
                  <a:cubicBezTo>
                    <a:pt x="108" y="28"/>
                    <a:pt x="111" y="22"/>
                    <a:pt x="115" y="17"/>
                  </a:cubicBezTo>
                  <a:cubicBezTo>
                    <a:pt x="116" y="13"/>
                    <a:pt x="118" y="10"/>
                    <a:pt x="120" y="7"/>
                  </a:cubicBezTo>
                  <a:cubicBezTo>
                    <a:pt x="121" y="6"/>
                    <a:pt x="122" y="5"/>
                    <a:pt x="124" y="3"/>
                  </a:cubicBezTo>
                  <a:cubicBezTo>
                    <a:pt x="125" y="2"/>
                    <a:pt x="126" y="0"/>
                    <a:pt x="131" y="0"/>
                  </a:cubicBezTo>
                  <a:cubicBezTo>
                    <a:pt x="135" y="0"/>
                    <a:pt x="137" y="2"/>
                    <a:pt x="138" y="4"/>
                  </a:cubicBezTo>
                  <a:cubicBezTo>
                    <a:pt x="139" y="6"/>
                    <a:pt x="139" y="8"/>
                    <a:pt x="140" y="10"/>
                  </a:cubicBezTo>
                  <a:cubicBezTo>
                    <a:pt x="141" y="13"/>
                    <a:pt x="142" y="17"/>
                    <a:pt x="143" y="19"/>
                  </a:cubicBezTo>
                  <a:cubicBezTo>
                    <a:pt x="143" y="23"/>
                    <a:pt x="144" y="26"/>
                    <a:pt x="145" y="29"/>
                  </a:cubicBezTo>
                  <a:cubicBezTo>
                    <a:pt x="145" y="31"/>
                    <a:pt x="146" y="32"/>
                    <a:pt x="146" y="32"/>
                  </a:cubicBezTo>
                  <a:cubicBezTo>
                    <a:pt x="146" y="33"/>
                    <a:pt x="146" y="32"/>
                    <a:pt x="146" y="32"/>
                  </a:cubicBezTo>
                  <a:cubicBezTo>
                    <a:pt x="144" y="32"/>
                    <a:pt x="145" y="32"/>
                    <a:pt x="145" y="32"/>
                  </a:cubicBezTo>
                  <a:cubicBezTo>
                    <a:pt x="149" y="29"/>
                    <a:pt x="152" y="23"/>
                    <a:pt x="157" y="18"/>
                  </a:cubicBezTo>
                  <a:cubicBezTo>
                    <a:pt x="159" y="15"/>
                    <a:pt x="160" y="12"/>
                    <a:pt x="163" y="10"/>
                  </a:cubicBezTo>
                  <a:cubicBezTo>
                    <a:pt x="164" y="8"/>
                    <a:pt x="165" y="8"/>
                    <a:pt x="166" y="7"/>
                  </a:cubicBezTo>
                  <a:cubicBezTo>
                    <a:pt x="167" y="7"/>
                    <a:pt x="167" y="7"/>
                    <a:pt x="168" y="7"/>
                  </a:cubicBezTo>
                  <a:cubicBezTo>
                    <a:pt x="169" y="7"/>
                    <a:pt x="170" y="7"/>
                    <a:pt x="170" y="7"/>
                  </a:cubicBezTo>
                  <a:cubicBezTo>
                    <a:pt x="171" y="7"/>
                    <a:pt x="171" y="6"/>
                    <a:pt x="173" y="8"/>
                  </a:cubicBezTo>
                  <a:cubicBezTo>
                    <a:pt x="175" y="10"/>
                    <a:pt x="174" y="10"/>
                    <a:pt x="174" y="10"/>
                  </a:cubicBezTo>
                  <a:cubicBezTo>
                    <a:pt x="174" y="11"/>
                    <a:pt x="174" y="11"/>
                    <a:pt x="174" y="12"/>
                  </a:cubicBezTo>
                  <a:lnTo>
                    <a:pt x="174" y="13"/>
                  </a:lnTo>
                  <a:lnTo>
                    <a:pt x="174" y="16"/>
                  </a:lnTo>
                  <a:cubicBezTo>
                    <a:pt x="171" y="43"/>
                    <a:pt x="166" y="69"/>
                    <a:pt x="162" y="94"/>
                  </a:cubicBezTo>
                  <a:lnTo>
                    <a:pt x="148" y="173"/>
                  </a:lnTo>
                  <a:cubicBezTo>
                    <a:pt x="138" y="224"/>
                    <a:pt x="128" y="276"/>
                    <a:pt x="117" y="328"/>
                  </a:cubicBezTo>
                  <a:cubicBezTo>
                    <a:pt x="116" y="329"/>
                    <a:pt x="115" y="330"/>
                    <a:pt x="114" y="330"/>
                  </a:cubicBezTo>
                  <a:cubicBezTo>
                    <a:pt x="112" y="329"/>
                    <a:pt x="111" y="328"/>
                    <a:pt x="111" y="327"/>
                  </a:cubicBezTo>
                  <a:lnTo>
                    <a:pt x="140" y="171"/>
                  </a:lnTo>
                  <a:lnTo>
                    <a:pt x="154" y="93"/>
                  </a:lnTo>
                  <a:cubicBezTo>
                    <a:pt x="159" y="67"/>
                    <a:pt x="164" y="41"/>
                    <a:pt x="166" y="15"/>
                  </a:cubicBezTo>
                  <a:lnTo>
                    <a:pt x="166" y="13"/>
                  </a:lnTo>
                  <a:lnTo>
                    <a:pt x="166" y="12"/>
                  </a:lnTo>
                  <a:cubicBezTo>
                    <a:pt x="167" y="12"/>
                    <a:pt x="166" y="11"/>
                    <a:pt x="168" y="13"/>
                  </a:cubicBezTo>
                  <a:cubicBezTo>
                    <a:pt x="170" y="15"/>
                    <a:pt x="169" y="14"/>
                    <a:pt x="170" y="14"/>
                  </a:cubicBezTo>
                  <a:cubicBezTo>
                    <a:pt x="170" y="14"/>
                    <a:pt x="169" y="15"/>
                    <a:pt x="168" y="15"/>
                  </a:cubicBezTo>
                  <a:cubicBezTo>
                    <a:pt x="166" y="17"/>
                    <a:pt x="165" y="19"/>
                    <a:pt x="163" y="22"/>
                  </a:cubicBezTo>
                  <a:cubicBezTo>
                    <a:pt x="159" y="28"/>
                    <a:pt x="156" y="33"/>
                    <a:pt x="149" y="39"/>
                  </a:cubicBezTo>
                  <a:cubicBezTo>
                    <a:pt x="148" y="39"/>
                    <a:pt x="148" y="40"/>
                    <a:pt x="144" y="40"/>
                  </a:cubicBezTo>
                  <a:cubicBezTo>
                    <a:pt x="142" y="40"/>
                    <a:pt x="141" y="38"/>
                    <a:pt x="140" y="37"/>
                  </a:cubicBezTo>
                  <a:cubicBezTo>
                    <a:pt x="138" y="35"/>
                    <a:pt x="138" y="33"/>
                    <a:pt x="137" y="31"/>
                  </a:cubicBezTo>
                  <a:cubicBezTo>
                    <a:pt x="137" y="28"/>
                    <a:pt x="136" y="24"/>
                    <a:pt x="135" y="21"/>
                  </a:cubicBezTo>
                  <a:cubicBezTo>
                    <a:pt x="134" y="18"/>
                    <a:pt x="133" y="15"/>
                    <a:pt x="133" y="12"/>
                  </a:cubicBezTo>
                  <a:cubicBezTo>
                    <a:pt x="132" y="9"/>
                    <a:pt x="130" y="7"/>
                    <a:pt x="130" y="7"/>
                  </a:cubicBezTo>
                  <a:cubicBezTo>
                    <a:pt x="131" y="7"/>
                    <a:pt x="130" y="7"/>
                    <a:pt x="129" y="8"/>
                  </a:cubicBezTo>
                  <a:cubicBezTo>
                    <a:pt x="128" y="9"/>
                    <a:pt x="127" y="10"/>
                    <a:pt x="127" y="12"/>
                  </a:cubicBezTo>
                  <a:cubicBezTo>
                    <a:pt x="125" y="15"/>
                    <a:pt x="123" y="17"/>
                    <a:pt x="122" y="20"/>
                  </a:cubicBezTo>
                  <a:cubicBezTo>
                    <a:pt x="118" y="26"/>
                    <a:pt x="116" y="32"/>
                    <a:pt x="111" y="37"/>
                  </a:cubicBezTo>
                  <a:cubicBezTo>
                    <a:pt x="110" y="39"/>
                    <a:pt x="110" y="40"/>
                    <a:pt x="108" y="42"/>
                  </a:cubicBezTo>
                  <a:cubicBezTo>
                    <a:pt x="107" y="43"/>
                    <a:pt x="107" y="43"/>
                    <a:pt x="105" y="44"/>
                  </a:cubicBezTo>
                  <a:cubicBezTo>
                    <a:pt x="103" y="45"/>
                    <a:pt x="100" y="45"/>
                    <a:pt x="99" y="44"/>
                  </a:cubicBezTo>
                  <a:cubicBezTo>
                    <a:pt x="94" y="41"/>
                    <a:pt x="94" y="37"/>
                    <a:pt x="92" y="34"/>
                  </a:cubicBezTo>
                  <a:cubicBezTo>
                    <a:pt x="89" y="28"/>
                    <a:pt x="87" y="21"/>
                    <a:pt x="85" y="16"/>
                  </a:cubicBezTo>
                  <a:cubicBezTo>
                    <a:pt x="83" y="13"/>
                    <a:pt x="82" y="10"/>
                    <a:pt x="80" y="8"/>
                  </a:cubicBezTo>
                  <a:cubicBezTo>
                    <a:pt x="80" y="7"/>
                    <a:pt x="80" y="8"/>
                    <a:pt x="80" y="7"/>
                  </a:cubicBezTo>
                  <a:cubicBezTo>
                    <a:pt x="80" y="7"/>
                    <a:pt x="78" y="8"/>
                    <a:pt x="78" y="9"/>
                  </a:cubicBezTo>
                  <a:cubicBezTo>
                    <a:pt x="74" y="13"/>
                    <a:pt x="71" y="19"/>
                    <a:pt x="68" y="25"/>
                  </a:cubicBezTo>
                  <a:cubicBezTo>
                    <a:pt x="66" y="28"/>
                    <a:pt x="65" y="31"/>
                    <a:pt x="63" y="34"/>
                  </a:cubicBezTo>
                  <a:cubicBezTo>
                    <a:pt x="62" y="35"/>
                    <a:pt x="61" y="37"/>
                    <a:pt x="60" y="38"/>
                  </a:cubicBezTo>
                  <a:cubicBezTo>
                    <a:pt x="59" y="40"/>
                    <a:pt x="58" y="42"/>
                    <a:pt x="54" y="43"/>
                  </a:cubicBezTo>
                  <a:cubicBezTo>
                    <a:pt x="52" y="43"/>
                    <a:pt x="50" y="42"/>
                    <a:pt x="48" y="42"/>
                  </a:cubicBezTo>
                  <a:cubicBezTo>
                    <a:pt x="48" y="41"/>
                    <a:pt x="47" y="40"/>
                    <a:pt x="46" y="39"/>
                  </a:cubicBezTo>
                  <a:cubicBezTo>
                    <a:pt x="45" y="37"/>
                    <a:pt x="44" y="36"/>
                    <a:pt x="43" y="34"/>
                  </a:cubicBezTo>
                  <a:cubicBezTo>
                    <a:pt x="41" y="31"/>
                    <a:pt x="40" y="28"/>
                    <a:pt x="39" y="25"/>
                  </a:cubicBezTo>
                  <a:lnTo>
                    <a:pt x="35" y="16"/>
                  </a:lnTo>
                  <a:cubicBezTo>
                    <a:pt x="34" y="15"/>
                    <a:pt x="33" y="13"/>
                    <a:pt x="33" y="13"/>
                  </a:cubicBezTo>
                  <a:cubicBezTo>
                    <a:pt x="32" y="12"/>
                    <a:pt x="34" y="14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3" y="18"/>
                    <a:pt x="31" y="25"/>
                    <a:pt x="29" y="31"/>
                  </a:cubicBezTo>
                  <a:lnTo>
                    <a:pt x="26" y="41"/>
                  </a:lnTo>
                  <a:lnTo>
                    <a:pt x="26" y="42"/>
                  </a:lnTo>
                  <a:lnTo>
                    <a:pt x="26" y="43"/>
                  </a:lnTo>
                  <a:cubicBezTo>
                    <a:pt x="25" y="43"/>
                    <a:pt x="26" y="43"/>
                    <a:pt x="24" y="45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9" y="45"/>
                    <a:pt x="19" y="45"/>
                    <a:pt x="18" y="45"/>
                  </a:cubicBezTo>
                  <a:lnTo>
                    <a:pt x="17" y="43"/>
                  </a:lnTo>
                  <a:lnTo>
                    <a:pt x="13" y="40"/>
                  </a:lnTo>
                  <a:cubicBezTo>
                    <a:pt x="9" y="35"/>
                    <a:pt x="5" y="29"/>
                    <a:pt x="1" y="24"/>
                  </a:cubicBezTo>
                  <a:lnTo>
                    <a:pt x="7" y="21"/>
                  </a:lnTo>
                  <a:cubicBezTo>
                    <a:pt x="18" y="71"/>
                    <a:pt x="28" y="123"/>
                    <a:pt x="39" y="174"/>
                  </a:cubicBezTo>
                  <a:cubicBezTo>
                    <a:pt x="44" y="199"/>
                    <a:pt x="48" y="225"/>
                    <a:pt x="53" y="250"/>
                  </a:cubicBezTo>
                  <a:cubicBezTo>
                    <a:pt x="58" y="275"/>
                    <a:pt x="63" y="301"/>
                    <a:pt x="67" y="327"/>
                  </a:cubicBezTo>
                  <a:cubicBezTo>
                    <a:pt x="67" y="328"/>
                    <a:pt x="66" y="329"/>
                    <a:pt x="65" y="330"/>
                  </a:cubicBezTo>
                  <a:cubicBezTo>
                    <a:pt x="63" y="330"/>
                    <a:pt x="62" y="329"/>
                    <a:pt x="62" y="32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3" name="Freeform: Shape 241">
              <a:extLst>
                <a:ext uri="{FF2B5EF4-FFF2-40B4-BE49-F238E27FC236}">
                  <a16:creationId xmlns:a16="http://schemas.microsoft.com/office/drawing/2014/main" id="{016EA796-903F-4047-800F-76D358F98C30}"/>
                </a:ext>
              </a:extLst>
            </p:cNvPr>
            <p:cNvSpPr/>
            <p:nvPr/>
          </p:nvSpPr>
          <p:spPr>
            <a:xfrm>
              <a:off x="21872371" y="3602747"/>
              <a:ext cx="98418" cy="1295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" h="105">
                  <a:moveTo>
                    <a:pt x="73" y="104"/>
                  </a:moveTo>
                  <a:lnTo>
                    <a:pt x="3" y="17"/>
                  </a:lnTo>
                  <a:cubicBezTo>
                    <a:pt x="-1" y="13"/>
                    <a:pt x="0" y="6"/>
                    <a:pt x="4" y="3"/>
                  </a:cubicBezTo>
                  <a:cubicBezTo>
                    <a:pt x="8" y="-1"/>
                    <a:pt x="15" y="0"/>
                    <a:pt x="18" y="4"/>
                  </a:cubicBezTo>
                  <a:cubicBezTo>
                    <a:pt x="19" y="4"/>
                    <a:pt x="19" y="4"/>
                    <a:pt x="19" y="5"/>
                  </a:cubicBezTo>
                  <a:lnTo>
                    <a:pt x="79" y="99"/>
                  </a:lnTo>
                  <a:cubicBezTo>
                    <a:pt x="81" y="101"/>
                    <a:pt x="80" y="104"/>
                    <a:pt x="78" y="104"/>
                  </a:cubicBezTo>
                  <a:cubicBezTo>
                    <a:pt x="76" y="106"/>
                    <a:pt x="75" y="105"/>
                    <a:pt x="73" y="10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4" name="Freeform: Shape 242">
              <a:extLst>
                <a:ext uri="{FF2B5EF4-FFF2-40B4-BE49-F238E27FC236}">
                  <a16:creationId xmlns:a16="http://schemas.microsoft.com/office/drawing/2014/main" id="{AC097CED-66A9-4D4A-8CE1-758AFAEC01BE}"/>
                </a:ext>
              </a:extLst>
            </p:cNvPr>
            <p:cNvSpPr/>
            <p:nvPr/>
          </p:nvSpPr>
          <p:spPr>
            <a:xfrm>
              <a:off x="22279741" y="3602747"/>
              <a:ext cx="98418" cy="1295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" h="105">
                  <a:moveTo>
                    <a:pt x="1" y="99"/>
                  </a:moveTo>
                  <a:lnTo>
                    <a:pt x="62" y="5"/>
                  </a:lnTo>
                  <a:cubicBezTo>
                    <a:pt x="64" y="0"/>
                    <a:pt x="71" y="-1"/>
                    <a:pt x="76" y="2"/>
                  </a:cubicBezTo>
                  <a:cubicBezTo>
                    <a:pt x="81" y="5"/>
                    <a:pt x="82" y="11"/>
                    <a:pt x="79" y="16"/>
                  </a:cubicBezTo>
                  <a:lnTo>
                    <a:pt x="78" y="17"/>
                  </a:lnTo>
                  <a:lnTo>
                    <a:pt x="8" y="104"/>
                  </a:lnTo>
                  <a:cubicBezTo>
                    <a:pt x="6" y="106"/>
                    <a:pt x="4" y="106"/>
                    <a:pt x="2" y="104"/>
                  </a:cubicBezTo>
                  <a:cubicBezTo>
                    <a:pt x="0" y="103"/>
                    <a:pt x="0" y="101"/>
                    <a:pt x="1" y="9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5" name="Freeform: Shape 243">
              <a:extLst>
                <a:ext uri="{FF2B5EF4-FFF2-40B4-BE49-F238E27FC236}">
                  <a16:creationId xmlns:a16="http://schemas.microsoft.com/office/drawing/2014/main" id="{7A977E75-9E6C-449A-BB1C-739F7BFFD7BA}"/>
                </a:ext>
              </a:extLst>
            </p:cNvPr>
            <p:cNvSpPr/>
            <p:nvPr/>
          </p:nvSpPr>
          <p:spPr>
            <a:xfrm>
              <a:off x="22112808" y="3575339"/>
              <a:ext cx="24916" cy="1582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" h="128">
                  <a:moveTo>
                    <a:pt x="6" y="123"/>
                  </a:moveTo>
                  <a:lnTo>
                    <a:pt x="0" y="10"/>
                  </a:lnTo>
                  <a:cubicBezTo>
                    <a:pt x="0" y="4"/>
                    <a:pt x="5" y="0"/>
                    <a:pt x="10" y="0"/>
                  </a:cubicBezTo>
                  <a:cubicBezTo>
                    <a:pt x="16" y="-1"/>
                    <a:pt x="21" y="3"/>
                    <a:pt x="21" y="9"/>
                  </a:cubicBezTo>
                  <a:lnTo>
                    <a:pt x="21" y="10"/>
                  </a:lnTo>
                  <a:lnTo>
                    <a:pt x="16" y="123"/>
                  </a:lnTo>
                  <a:cubicBezTo>
                    <a:pt x="16" y="126"/>
                    <a:pt x="13" y="129"/>
                    <a:pt x="11" y="128"/>
                  </a:cubicBezTo>
                  <a:cubicBezTo>
                    <a:pt x="8" y="128"/>
                    <a:pt x="6" y="126"/>
                    <a:pt x="6" y="12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6" name="Freeform: Shape 244">
              <a:extLst>
                <a:ext uri="{FF2B5EF4-FFF2-40B4-BE49-F238E27FC236}">
                  <a16:creationId xmlns:a16="http://schemas.microsoft.com/office/drawing/2014/main" id="{67D94297-BE71-4DC6-BA3A-AAEC5048E1C2}"/>
                </a:ext>
              </a:extLst>
            </p:cNvPr>
            <p:cNvSpPr/>
            <p:nvPr/>
          </p:nvSpPr>
          <p:spPr>
            <a:xfrm>
              <a:off x="21989475" y="4407528"/>
              <a:ext cx="267845" cy="261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22">
                  <a:moveTo>
                    <a:pt x="2" y="17"/>
                  </a:moveTo>
                  <a:cubicBezTo>
                    <a:pt x="36" y="6"/>
                    <a:pt x="72" y="1"/>
                    <a:pt x="108" y="0"/>
                  </a:cubicBezTo>
                  <a:cubicBezTo>
                    <a:pt x="126" y="1"/>
                    <a:pt x="144" y="1"/>
                    <a:pt x="162" y="4"/>
                  </a:cubicBezTo>
                  <a:cubicBezTo>
                    <a:pt x="180" y="7"/>
                    <a:pt x="197" y="11"/>
                    <a:pt x="214" y="16"/>
                  </a:cubicBezTo>
                  <a:cubicBezTo>
                    <a:pt x="216" y="17"/>
                    <a:pt x="216" y="18"/>
                    <a:pt x="216" y="19"/>
                  </a:cubicBezTo>
                  <a:cubicBezTo>
                    <a:pt x="216" y="22"/>
                    <a:pt x="214" y="22"/>
                    <a:pt x="212" y="22"/>
                  </a:cubicBezTo>
                  <a:cubicBezTo>
                    <a:pt x="195" y="18"/>
                    <a:pt x="178" y="16"/>
                    <a:pt x="160" y="14"/>
                  </a:cubicBezTo>
                  <a:cubicBezTo>
                    <a:pt x="143" y="12"/>
                    <a:pt x="126" y="11"/>
                    <a:pt x="108" y="11"/>
                  </a:cubicBezTo>
                  <a:cubicBezTo>
                    <a:pt x="90" y="11"/>
                    <a:pt x="73" y="12"/>
                    <a:pt x="55" y="13"/>
                  </a:cubicBezTo>
                  <a:cubicBezTo>
                    <a:pt x="38" y="15"/>
                    <a:pt x="21" y="18"/>
                    <a:pt x="3" y="22"/>
                  </a:cubicBezTo>
                  <a:cubicBezTo>
                    <a:pt x="2" y="22"/>
                    <a:pt x="1" y="21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7" name="Freeform: Shape 245">
              <a:extLst>
                <a:ext uri="{FF2B5EF4-FFF2-40B4-BE49-F238E27FC236}">
                  <a16:creationId xmlns:a16="http://schemas.microsoft.com/office/drawing/2014/main" id="{6D13C874-876F-4096-87C9-320D9D619245}"/>
                </a:ext>
              </a:extLst>
            </p:cNvPr>
            <p:cNvSpPr/>
            <p:nvPr/>
          </p:nvSpPr>
          <p:spPr>
            <a:xfrm>
              <a:off x="21960822" y="4463585"/>
              <a:ext cx="325152" cy="1781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144">
                  <a:moveTo>
                    <a:pt x="14" y="93"/>
                  </a:moveTo>
                  <a:cubicBezTo>
                    <a:pt x="12" y="93"/>
                    <a:pt x="12" y="91"/>
                    <a:pt x="12" y="89"/>
                  </a:cubicBezTo>
                  <a:cubicBezTo>
                    <a:pt x="12" y="89"/>
                    <a:pt x="14" y="88"/>
                    <a:pt x="15" y="88"/>
                  </a:cubicBezTo>
                  <a:cubicBezTo>
                    <a:pt x="28" y="92"/>
                    <a:pt x="42" y="94"/>
                    <a:pt x="55" y="95"/>
                  </a:cubicBezTo>
                  <a:cubicBezTo>
                    <a:pt x="68" y="98"/>
                    <a:pt x="82" y="98"/>
                    <a:pt x="96" y="99"/>
                  </a:cubicBezTo>
                  <a:cubicBezTo>
                    <a:pt x="109" y="100"/>
                    <a:pt x="123" y="100"/>
                    <a:pt x="136" y="100"/>
                  </a:cubicBezTo>
                  <a:cubicBezTo>
                    <a:pt x="151" y="100"/>
                    <a:pt x="164" y="99"/>
                    <a:pt x="177" y="99"/>
                  </a:cubicBezTo>
                  <a:cubicBezTo>
                    <a:pt x="179" y="99"/>
                    <a:pt x="181" y="100"/>
                    <a:pt x="181" y="102"/>
                  </a:cubicBezTo>
                  <a:cubicBezTo>
                    <a:pt x="181" y="104"/>
                    <a:pt x="180" y="105"/>
                    <a:pt x="178" y="105"/>
                  </a:cubicBezTo>
                  <a:cubicBezTo>
                    <a:pt x="165" y="107"/>
                    <a:pt x="151" y="108"/>
                    <a:pt x="137" y="109"/>
                  </a:cubicBezTo>
                  <a:cubicBezTo>
                    <a:pt x="123" y="110"/>
                    <a:pt x="109" y="109"/>
                    <a:pt x="95" y="109"/>
                  </a:cubicBezTo>
                  <a:cubicBezTo>
                    <a:pt x="81" y="108"/>
                    <a:pt x="67" y="107"/>
                    <a:pt x="54" y="104"/>
                  </a:cubicBezTo>
                  <a:cubicBezTo>
                    <a:pt x="40" y="102"/>
                    <a:pt x="26" y="99"/>
                    <a:pt x="14" y="93"/>
                  </a:cubicBezTo>
                  <a:close/>
                  <a:moveTo>
                    <a:pt x="94" y="61"/>
                  </a:moveTo>
                  <a:cubicBezTo>
                    <a:pt x="119" y="63"/>
                    <a:pt x="144" y="63"/>
                    <a:pt x="169" y="62"/>
                  </a:cubicBezTo>
                  <a:cubicBezTo>
                    <a:pt x="182" y="62"/>
                    <a:pt x="194" y="61"/>
                    <a:pt x="206" y="60"/>
                  </a:cubicBezTo>
                  <a:cubicBezTo>
                    <a:pt x="219" y="58"/>
                    <a:pt x="231" y="57"/>
                    <a:pt x="244" y="55"/>
                  </a:cubicBezTo>
                  <a:cubicBezTo>
                    <a:pt x="245" y="54"/>
                    <a:pt x="246" y="55"/>
                    <a:pt x="246" y="57"/>
                  </a:cubicBezTo>
                  <a:cubicBezTo>
                    <a:pt x="246" y="58"/>
                    <a:pt x="246" y="59"/>
                    <a:pt x="245" y="60"/>
                  </a:cubicBezTo>
                  <a:cubicBezTo>
                    <a:pt x="220" y="67"/>
                    <a:pt x="194" y="70"/>
                    <a:pt x="170" y="71"/>
                  </a:cubicBezTo>
                  <a:cubicBezTo>
                    <a:pt x="144" y="72"/>
                    <a:pt x="119" y="71"/>
                    <a:pt x="94" y="67"/>
                  </a:cubicBezTo>
                  <a:cubicBezTo>
                    <a:pt x="92" y="66"/>
                    <a:pt x="91" y="65"/>
                    <a:pt x="92" y="64"/>
                  </a:cubicBezTo>
                  <a:cubicBezTo>
                    <a:pt x="92" y="63"/>
                    <a:pt x="93" y="61"/>
                    <a:pt x="94" y="61"/>
                  </a:cubicBezTo>
                  <a:close/>
                  <a:moveTo>
                    <a:pt x="14" y="124"/>
                  </a:moveTo>
                  <a:cubicBezTo>
                    <a:pt x="14" y="133"/>
                    <a:pt x="21" y="141"/>
                    <a:pt x="29" y="144"/>
                  </a:cubicBezTo>
                  <a:lnTo>
                    <a:pt x="234" y="144"/>
                  </a:lnTo>
                  <a:cubicBezTo>
                    <a:pt x="243" y="141"/>
                    <a:pt x="250" y="133"/>
                    <a:pt x="250" y="124"/>
                  </a:cubicBezTo>
                  <a:lnTo>
                    <a:pt x="250" y="76"/>
                  </a:lnTo>
                  <a:cubicBezTo>
                    <a:pt x="250" y="76"/>
                    <a:pt x="261" y="63"/>
                    <a:pt x="262" y="55"/>
                  </a:cubicBezTo>
                  <a:cubicBezTo>
                    <a:pt x="262" y="47"/>
                    <a:pt x="250" y="33"/>
                    <a:pt x="250" y="33"/>
                  </a:cubicBezTo>
                  <a:lnTo>
                    <a:pt x="250" y="3"/>
                  </a:lnTo>
                  <a:cubicBezTo>
                    <a:pt x="250" y="3"/>
                    <a:pt x="209" y="29"/>
                    <a:pt x="133" y="29"/>
                  </a:cubicBezTo>
                  <a:cubicBezTo>
                    <a:pt x="58" y="29"/>
                    <a:pt x="14" y="0"/>
                    <a:pt x="14" y="0"/>
                  </a:cubicBezTo>
                  <a:lnTo>
                    <a:pt x="14" y="68"/>
                  </a:lnTo>
                  <a:cubicBezTo>
                    <a:pt x="14" y="68"/>
                    <a:pt x="0" y="84"/>
                    <a:pt x="0" y="91"/>
                  </a:cubicBezTo>
                  <a:cubicBezTo>
                    <a:pt x="0" y="98"/>
                    <a:pt x="14" y="114"/>
                    <a:pt x="14" y="114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8" name="Freeform: Shape 246">
              <a:extLst>
                <a:ext uri="{FF2B5EF4-FFF2-40B4-BE49-F238E27FC236}">
                  <a16:creationId xmlns:a16="http://schemas.microsoft.com/office/drawing/2014/main" id="{E731E9B2-C407-486C-B48D-3D4748EE27B8}"/>
                </a:ext>
              </a:extLst>
            </p:cNvPr>
            <p:cNvSpPr/>
            <p:nvPr/>
          </p:nvSpPr>
          <p:spPr>
            <a:xfrm>
              <a:off x="22018128" y="4651703"/>
              <a:ext cx="218014" cy="473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9">
                  <a:moveTo>
                    <a:pt x="0" y="0"/>
                  </a:moveTo>
                  <a:cubicBezTo>
                    <a:pt x="21" y="24"/>
                    <a:pt x="53" y="39"/>
                    <a:pt x="87" y="39"/>
                  </a:cubicBezTo>
                  <a:cubicBezTo>
                    <a:pt x="123" y="39"/>
                    <a:pt x="154" y="24"/>
                    <a:pt x="176" y="0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9" name="Freeform: Shape 487">
              <a:extLst>
                <a:ext uri="{FF2B5EF4-FFF2-40B4-BE49-F238E27FC236}">
                  <a16:creationId xmlns:a16="http://schemas.microsoft.com/office/drawing/2014/main" id="{57CCAC70-2355-4852-B6CA-9360A32A1698}"/>
                </a:ext>
              </a:extLst>
            </p:cNvPr>
            <p:cNvSpPr/>
            <p:nvPr/>
          </p:nvSpPr>
          <p:spPr>
            <a:xfrm>
              <a:off x="12794283" y="6206451"/>
              <a:ext cx="863337" cy="772391"/>
            </a:xfrm>
            <a:custGeom>
              <a:avLst/>
              <a:gdLst>
                <a:gd name="connsiteX0" fmla="*/ 737454 w 863337"/>
                <a:gd name="connsiteY0" fmla="*/ 381212 h 772391"/>
                <a:gd name="connsiteX1" fmla="*/ 857166 w 863337"/>
                <a:gd name="connsiteY1" fmla="*/ 381212 h 772391"/>
                <a:gd name="connsiteX2" fmla="*/ 863337 w 863337"/>
                <a:gd name="connsiteY2" fmla="*/ 387421 h 772391"/>
                <a:gd name="connsiteX3" fmla="*/ 863337 w 863337"/>
                <a:gd name="connsiteY3" fmla="*/ 766182 h 772391"/>
                <a:gd name="connsiteX4" fmla="*/ 857166 w 863337"/>
                <a:gd name="connsiteY4" fmla="*/ 772391 h 772391"/>
                <a:gd name="connsiteX5" fmla="*/ 737454 w 863337"/>
                <a:gd name="connsiteY5" fmla="*/ 772391 h 772391"/>
                <a:gd name="connsiteX6" fmla="*/ 731283 w 863337"/>
                <a:gd name="connsiteY6" fmla="*/ 766182 h 772391"/>
                <a:gd name="connsiteX7" fmla="*/ 731283 w 863337"/>
                <a:gd name="connsiteY7" fmla="*/ 387421 h 772391"/>
                <a:gd name="connsiteX8" fmla="*/ 737454 w 863337"/>
                <a:gd name="connsiteY8" fmla="*/ 381212 h 772391"/>
                <a:gd name="connsiteX9" fmla="*/ 494514 w 863337"/>
                <a:gd name="connsiteY9" fmla="*/ 178148 h 772391"/>
                <a:gd name="connsiteX10" fmla="*/ 614237 w 863337"/>
                <a:gd name="connsiteY10" fmla="*/ 178148 h 772391"/>
                <a:gd name="connsiteX11" fmla="*/ 620408 w 863337"/>
                <a:gd name="connsiteY11" fmla="*/ 184364 h 772391"/>
                <a:gd name="connsiteX12" fmla="*/ 620408 w 863337"/>
                <a:gd name="connsiteY12" fmla="*/ 766175 h 772391"/>
                <a:gd name="connsiteX13" fmla="*/ 614237 w 863337"/>
                <a:gd name="connsiteY13" fmla="*/ 772391 h 772391"/>
                <a:gd name="connsiteX14" fmla="*/ 494514 w 863337"/>
                <a:gd name="connsiteY14" fmla="*/ 772391 h 772391"/>
                <a:gd name="connsiteX15" fmla="*/ 487108 w 863337"/>
                <a:gd name="connsiteY15" fmla="*/ 766175 h 772391"/>
                <a:gd name="connsiteX16" fmla="*/ 487108 w 863337"/>
                <a:gd name="connsiteY16" fmla="*/ 184364 h 772391"/>
                <a:gd name="connsiteX17" fmla="*/ 494514 w 863337"/>
                <a:gd name="connsiteY17" fmla="*/ 178148 h 772391"/>
                <a:gd name="connsiteX18" fmla="*/ 250338 w 863337"/>
                <a:gd name="connsiteY18" fmla="*/ 64781 h 772391"/>
                <a:gd name="connsiteX19" fmla="*/ 370061 w 863337"/>
                <a:gd name="connsiteY19" fmla="*/ 64781 h 772391"/>
                <a:gd name="connsiteX20" fmla="*/ 376232 w 863337"/>
                <a:gd name="connsiteY20" fmla="*/ 72243 h 772391"/>
                <a:gd name="connsiteX21" fmla="*/ 376232 w 863337"/>
                <a:gd name="connsiteY21" fmla="*/ 766173 h 772391"/>
                <a:gd name="connsiteX22" fmla="*/ 370061 w 863337"/>
                <a:gd name="connsiteY22" fmla="*/ 772391 h 772391"/>
                <a:gd name="connsiteX23" fmla="*/ 250338 w 863337"/>
                <a:gd name="connsiteY23" fmla="*/ 772391 h 772391"/>
                <a:gd name="connsiteX24" fmla="*/ 242932 w 863337"/>
                <a:gd name="connsiteY24" fmla="*/ 766173 h 772391"/>
                <a:gd name="connsiteX25" fmla="*/ 242932 w 863337"/>
                <a:gd name="connsiteY25" fmla="*/ 72243 h 772391"/>
                <a:gd name="connsiteX26" fmla="*/ 250338 w 863337"/>
                <a:gd name="connsiteY26" fmla="*/ 64781 h 772391"/>
                <a:gd name="connsiteX27" fmla="*/ 6171 w 863337"/>
                <a:gd name="connsiteY27" fmla="*/ 0 h 772391"/>
                <a:gd name="connsiteX28" fmla="*/ 125883 w 863337"/>
                <a:gd name="connsiteY28" fmla="*/ 0 h 772391"/>
                <a:gd name="connsiteX29" fmla="*/ 132054 w 863337"/>
                <a:gd name="connsiteY29" fmla="*/ 7463 h 772391"/>
                <a:gd name="connsiteX30" fmla="*/ 132054 w 863337"/>
                <a:gd name="connsiteY30" fmla="*/ 766172 h 772391"/>
                <a:gd name="connsiteX31" fmla="*/ 125883 w 863337"/>
                <a:gd name="connsiteY31" fmla="*/ 772391 h 772391"/>
                <a:gd name="connsiteX32" fmla="*/ 6171 w 863337"/>
                <a:gd name="connsiteY32" fmla="*/ 772391 h 772391"/>
                <a:gd name="connsiteX33" fmla="*/ 0 w 863337"/>
                <a:gd name="connsiteY33" fmla="*/ 766172 h 772391"/>
                <a:gd name="connsiteX34" fmla="*/ 0 w 863337"/>
                <a:gd name="connsiteY34" fmla="*/ 7463 h 772391"/>
                <a:gd name="connsiteX35" fmla="*/ 6171 w 863337"/>
                <a:gd name="connsiteY35" fmla="*/ 0 h 77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3337" h="772391">
                  <a:moveTo>
                    <a:pt x="737454" y="381212"/>
                  </a:moveTo>
                  <a:lnTo>
                    <a:pt x="857166" y="381212"/>
                  </a:lnTo>
                  <a:cubicBezTo>
                    <a:pt x="860869" y="381212"/>
                    <a:pt x="863337" y="383696"/>
                    <a:pt x="863337" y="387421"/>
                  </a:cubicBezTo>
                  <a:lnTo>
                    <a:pt x="863337" y="766182"/>
                  </a:lnTo>
                  <a:cubicBezTo>
                    <a:pt x="863337" y="769908"/>
                    <a:pt x="860869" y="772391"/>
                    <a:pt x="857166" y="772391"/>
                  </a:cubicBezTo>
                  <a:lnTo>
                    <a:pt x="737454" y="772391"/>
                  </a:lnTo>
                  <a:cubicBezTo>
                    <a:pt x="733751" y="772391"/>
                    <a:pt x="731283" y="769908"/>
                    <a:pt x="731283" y="766182"/>
                  </a:cubicBezTo>
                  <a:lnTo>
                    <a:pt x="731283" y="387421"/>
                  </a:lnTo>
                  <a:cubicBezTo>
                    <a:pt x="731283" y="383696"/>
                    <a:pt x="733751" y="381212"/>
                    <a:pt x="737454" y="381212"/>
                  </a:cubicBezTo>
                  <a:close/>
                  <a:moveTo>
                    <a:pt x="494514" y="178148"/>
                  </a:moveTo>
                  <a:lnTo>
                    <a:pt x="614237" y="178148"/>
                  </a:lnTo>
                  <a:cubicBezTo>
                    <a:pt x="616705" y="178148"/>
                    <a:pt x="620408" y="181878"/>
                    <a:pt x="620408" y="184364"/>
                  </a:cubicBezTo>
                  <a:lnTo>
                    <a:pt x="620408" y="766175"/>
                  </a:lnTo>
                  <a:cubicBezTo>
                    <a:pt x="620408" y="769905"/>
                    <a:pt x="616705" y="772391"/>
                    <a:pt x="614237" y="772391"/>
                  </a:cubicBezTo>
                  <a:lnTo>
                    <a:pt x="494514" y="772391"/>
                  </a:lnTo>
                  <a:cubicBezTo>
                    <a:pt x="489577" y="772391"/>
                    <a:pt x="487108" y="769905"/>
                    <a:pt x="487108" y="766175"/>
                  </a:cubicBezTo>
                  <a:lnTo>
                    <a:pt x="487108" y="184364"/>
                  </a:lnTo>
                  <a:cubicBezTo>
                    <a:pt x="487108" y="181878"/>
                    <a:pt x="489577" y="178148"/>
                    <a:pt x="494514" y="178148"/>
                  </a:cubicBezTo>
                  <a:close/>
                  <a:moveTo>
                    <a:pt x="250338" y="64781"/>
                  </a:moveTo>
                  <a:lnTo>
                    <a:pt x="370061" y="64781"/>
                  </a:lnTo>
                  <a:cubicBezTo>
                    <a:pt x="373763" y="64781"/>
                    <a:pt x="376232" y="68512"/>
                    <a:pt x="376232" y="72243"/>
                  </a:cubicBezTo>
                  <a:lnTo>
                    <a:pt x="376232" y="766173"/>
                  </a:lnTo>
                  <a:cubicBezTo>
                    <a:pt x="376232" y="769904"/>
                    <a:pt x="373763" y="772391"/>
                    <a:pt x="370061" y="772391"/>
                  </a:cubicBezTo>
                  <a:lnTo>
                    <a:pt x="250338" y="772391"/>
                  </a:lnTo>
                  <a:cubicBezTo>
                    <a:pt x="246635" y="772391"/>
                    <a:pt x="242932" y="769904"/>
                    <a:pt x="242932" y="766173"/>
                  </a:cubicBezTo>
                  <a:lnTo>
                    <a:pt x="242932" y="72243"/>
                  </a:lnTo>
                  <a:cubicBezTo>
                    <a:pt x="242932" y="68512"/>
                    <a:pt x="246635" y="64781"/>
                    <a:pt x="250338" y="64781"/>
                  </a:cubicBezTo>
                  <a:close/>
                  <a:moveTo>
                    <a:pt x="6171" y="0"/>
                  </a:moveTo>
                  <a:lnTo>
                    <a:pt x="125883" y="0"/>
                  </a:lnTo>
                  <a:cubicBezTo>
                    <a:pt x="130820" y="0"/>
                    <a:pt x="132054" y="3732"/>
                    <a:pt x="132054" y="7463"/>
                  </a:cubicBezTo>
                  <a:lnTo>
                    <a:pt x="132054" y="766172"/>
                  </a:lnTo>
                  <a:cubicBezTo>
                    <a:pt x="132054" y="769904"/>
                    <a:pt x="130820" y="772391"/>
                    <a:pt x="125883" y="772391"/>
                  </a:cubicBezTo>
                  <a:lnTo>
                    <a:pt x="6171" y="772391"/>
                  </a:lnTo>
                  <a:cubicBezTo>
                    <a:pt x="2468" y="772391"/>
                    <a:pt x="0" y="769904"/>
                    <a:pt x="0" y="766172"/>
                  </a:cubicBezTo>
                  <a:lnTo>
                    <a:pt x="0" y="7463"/>
                  </a:lnTo>
                  <a:cubicBezTo>
                    <a:pt x="0" y="3732"/>
                    <a:pt x="2468" y="0"/>
                    <a:pt x="6171" y="0"/>
                  </a:cubicBezTo>
                  <a:close/>
                </a:path>
              </a:pathLst>
            </a:custGeom>
            <a:solidFill>
              <a:srgbClr val="B8E4EC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20" name="Freeform: Shape 499">
              <a:extLst>
                <a:ext uri="{FF2B5EF4-FFF2-40B4-BE49-F238E27FC236}">
                  <a16:creationId xmlns:a16="http://schemas.microsoft.com/office/drawing/2014/main" id="{B7FA7AC8-4858-4398-B3E2-F3DC652D6A34}"/>
                </a:ext>
              </a:extLst>
            </p:cNvPr>
            <p:cNvSpPr/>
            <p:nvPr/>
          </p:nvSpPr>
          <p:spPr>
            <a:xfrm>
              <a:off x="16889203" y="7558549"/>
              <a:ext cx="566136" cy="541698"/>
            </a:xfrm>
            <a:custGeom>
              <a:avLst/>
              <a:gdLst>
                <a:gd name="connsiteX0" fmla="*/ 376302 w 566136"/>
                <a:gd name="connsiteY0" fmla="*/ 20763 h 541698"/>
                <a:gd name="connsiteX1" fmla="*/ 398658 w 566136"/>
                <a:gd name="connsiteY1" fmla="*/ 35677 h 541698"/>
                <a:gd name="connsiteX2" fmla="*/ 389964 w 566136"/>
                <a:gd name="connsiteY2" fmla="*/ 56805 h 541698"/>
                <a:gd name="connsiteX3" fmla="*/ 388722 w 566136"/>
                <a:gd name="connsiteY3" fmla="*/ 56805 h 541698"/>
                <a:gd name="connsiteX4" fmla="*/ 254594 w 566136"/>
                <a:gd name="connsiteY4" fmla="*/ 136346 h 541698"/>
                <a:gd name="connsiteX5" fmla="*/ 196224 w 566136"/>
                <a:gd name="connsiteY5" fmla="*/ 186059 h 541698"/>
                <a:gd name="connsiteX6" fmla="*/ 145304 w 566136"/>
                <a:gd name="connsiteY6" fmla="*/ 243229 h 541698"/>
                <a:gd name="connsiteX7" fmla="*/ 68306 w 566136"/>
                <a:gd name="connsiteY7" fmla="*/ 378697 h 541698"/>
                <a:gd name="connsiteX8" fmla="*/ 42226 w 566136"/>
                <a:gd name="connsiteY8" fmla="*/ 453267 h 541698"/>
                <a:gd name="connsiteX9" fmla="*/ 26080 w 566136"/>
                <a:gd name="connsiteY9" fmla="*/ 530322 h 541698"/>
                <a:gd name="connsiteX10" fmla="*/ 24838 w 566136"/>
                <a:gd name="connsiteY10" fmla="*/ 531565 h 541698"/>
                <a:gd name="connsiteX11" fmla="*/ 11178 w 566136"/>
                <a:gd name="connsiteY11" fmla="*/ 541507 h 541698"/>
                <a:gd name="connsiteX12" fmla="*/ 0 w 566136"/>
                <a:gd name="connsiteY12" fmla="*/ 529079 h 541698"/>
                <a:gd name="connsiteX13" fmla="*/ 8694 w 566136"/>
                <a:gd name="connsiteY13" fmla="*/ 445810 h 541698"/>
                <a:gd name="connsiteX14" fmla="*/ 29806 w 566136"/>
                <a:gd name="connsiteY14" fmla="*/ 365026 h 541698"/>
                <a:gd name="connsiteX15" fmla="*/ 104322 w 566136"/>
                <a:gd name="connsiteY15" fmla="*/ 213401 h 541698"/>
                <a:gd name="connsiteX16" fmla="*/ 157724 w 566136"/>
                <a:gd name="connsiteY16" fmla="*/ 147532 h 541698"/>
                <a:gd name="connsiteX17" fmla="*/ 222304 w 566136"/>
                <a:gd name="connsiteY17" fmla="*/ 91604 h 541698"/>
                <a:gd name="connsiteX18" fmla="*/ 376302 w 566136"/>
                <a:gd name="connsiteY18" fmla="*/ 20763 h 541698"/>
                <a:gd name="connsiteX19" fmla="*/ 510124 w 566136"/>
                <a:gd name="connsiteY19" fmla="*/ 792 h 541698"/>
                <a:gd name="connsiteX20" fmla="*/ 560658 w 566136"/>
                <a:gd name="connsiteY20" fmla="*/ 15274 h 541698"/>
                <a:gd name="connsiteX21" fmla="*/ 564356 w 566136"/>
                <a:gd name="connsiteY21" fmla="*/ 32171 h 541698"/>
                <a:gd name="connsiteX22" fmla="*/ 550798 w 566136"/>
                <a:gd name="connsiteY22" fmla="*/ 38205 h 541698"/>
                <a:gd name="connsiteX23" fmla="*/ 507660 w 566136"/>
                <a:gd name="connsiteY23" fmla="*/ 32171 h 541698"/>
                <a:gd name="connsiteX24" fmla="*/ 485474 w 566136"/>
                <a:gd name="connsiteY24" fmla="*/ 32171 h 541698"/>
                <a:gd name="connsiteX25" fmla="*/ 463288 w 566136"/>
                <a:gd name="connsiteY25" fmla="*/ 32171 h 541698"/>
                <a:gd name="connsiteX26" fmla="*/ 462056 w 566136"/>
                <a:gd name="connsiteY26" fmla="*/ 32171 h 541698"/>
                <a:gd name="connsiteX27" fmla="*/ 449730 w 566136"/>
                <a:gd name="connsiteY27" fmla="*/ 18895 h 541698"/>
                <a:gd name="connsiteX28" fmla="*/ 458358 w 566136"/>
                <a:gd name="connsiteY28" fmla="*/ 6826 h 541698"/>
                <a:gd name="connsiteX29" fmla="*/ 484242 w 566136"/>
                <a:gd name="connsiteY29" fmla="*/ 1999 h 541698"/>
                <a:gd name="connsiteX30" fmla="*/ 510124 w 566136"/>
                <a:gd name="connsiteY30" fmla="*/ 792 h 54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6136" h="541698">
                  <a:moveTo>
                    <a:pt x="376302" y="20763"/>
                  </a:moveTo>
                  <a:cubicBezTo>
                    <a:pt x="386238" y="18277"/>
                    <a:pt x="397416" y="25735"/>
                    <a:pt x="398658" y="35677"/>
                  </a:cubicBezTo>
                  <a:cubicBezTo>
                    <a:pt x="401140" y="44377"/>
                    <a:pt x="397416" y="54320"/>
                    <a:pt x="389964" y="56805"/>
                  </a:cubicBezTo>
                  <a:lnTo>
                    <a:pt x="388722" y="56805"/>
                  </a:lnTo>
                  <a:cubicBezTo>
                    <a:pt x="341528" y="82905"/>
                    <a:pt x="296820" y="106518"/>
                    <a:pt x="254594" y="136346"/>
                  </a:cubicBezTo>
                  <a:cubicBezTo>
                    <a:pt x="234724" y="151260"/>
                    <a:pt x="214852" y="167417"/>
                    <a:pt x="196224" y="186059"/>
                  </a:cubicBezTo>
                  <a:cubicBezTo>
                    <a:pt x="178836" y="204702"/>
                    <a:pt x="161450" y="223344"/>
                    <a:pt x="145304" y="243229"/>
                  </a:cubicBezTo>
                  <a:cubicBezTo>
                    <a:pt x="114256" y="284242"/>
                    <a:pt x="88176" y="330227"/>
                    <a:pt x="68306" y="378697"/>
                  </a:cubicBezTo>
                  <a:cubicBezTo>
                    <a:pt x="58370" y="403554"/>
                    <a:pt x="49676" y="428410"/>
                    <a:pt x="42226" y="453267"/>
                  </a:cubicBezTo>
                  <a:cubicBezTo>
                    <a:pt x="34774" y="478123"/>
                    <a:pt x="28564" y="505465"/>
                    <a:pt x="26080" y="530322"/>
                  </a:cubicBezTo>
                  <a:lnTo>
                    <a:pt x="24838" y="531565"/>
                  </a:lnTo>
                  <a:cubicBezTo>
                    <a:pt x="23596" y="537779"/>
                    <a:pt x="18628" y="542750"/>
                    <a:pt x="11178" y="541507"/>
                  </a:cubicBezTo>
                  <a:cubicBezTo>
                    <a:pt x="4968" y="540265"/>
                    <a:pt x="0" y="535293"/>
                    <a:pt x="0" y="529079"/>
                  </a:cubicBezTo>
                  <a:cubicBezTo>
                    <a:pt x="0" y="500494"/>
                    <a:pt x="3726" y="473152"/>
                    <a:pt x="8694" y="445810"/>
                  </a:cubicBezTo>
                  <a:cubicBezTo>
                    <a:pt x="13662" y="418468"/>
                    <a:pt x="21112" y="391125"/>
                    <a:pt x="29806" y="365026"/>
                  </a:cubicBezTo>
                  <a:cubicBezTo>
                    <a:pt x="47194" y="311585"/>
                    <a:pt x="72032" y="260629"/>
                    <a:pt x="104322" y="213401"/>
                  </a:cubicBezTo>
                  <a:cubicBezTo>
                    <a:pt x="120466" y="191030"/>
                    <a:pt x="139096" y="168660"/>
                    <a:pt x="157724" y="147532"/>
                  </a:cubicBezTo>
                  <a:cubicBezTo>
                    <a:pt x="178836" y="127646"/>
                    <a:pt x="199950" y="109004"/>
                    <a:pt x="222304" y="91604"/>
                  </a:cubicBezTo>
                  <a:cubicBezTo>
                    <a:pt x="268256" y="56805"/>
                    <a:pt x="320416" y="31949"/>
                    <a:pt x="376302" y="20763"/>
                  </a:cubicBezTo>
                  <a:close/>
                  <a:moveTo>
                    <a:pt x="510124" y="792"/>
                  </a:moveTo>
                  <a:cubicBezTo>
                    <a:pt x="527380" y="1999"/>
                    <a:pt x="544636" y="5619"/>
                    <a:pt x="560658" y="15274"/>
                  </a:cubicBezTo>
                  <a:cubicBezTo>
                    <a:pt x="565588" y="18895"/>
                    <a:pt x="568054" y="26136"/>
                    <a:pt x="564356" y="32171"/>
                  </a:cubicBezTo>
                  <a:cubicBezTo>
                    <a:pt x="560658" y="36998"/>
                    <a:pt x="555728" y="39412"/>
                    <a:pt x="550798" y="38205"/>
                  </a:cubicBezTo>
                  <a:cubicBezTo>
                    <a:pt x="536008" y="35791"/>
                    <a:pt x="522450" y="33378"/>
                    <a:pt x="507660" y="32171"/>
                  </a:cubicBezTo>
                  <a:cubicBezTo>
                    <a:pt x="500264" y="32171"/>
                    <a:pt x="492868" y="32171"/>
                    <a:pt x="485474" y="32171"/>
                  </a:cubicBezTo>
                  <a:cubicBezTo>
                    <a:pt x="478078" y="32171"/>
                    <a:pt x="470684" y="32171"/>
                    <a:pt x="463288" y="32171"/>
                  </a:cubicBezTo>
                  <a:lnTo>
                    <a:pt x="462056" y="32171"/>
                  </a:lnTo>
                  <a:cubicBezTo>
                    <a:pt x="455892" y="30964"/>
                    <a:pt x="449730" y="24930"/>
                    <a:pt x="449730" y="18895"/>
                  </a:cubicBezTo>
                  <a:cubicBezTo>
                    <a:pt x="449730" y="12860"/>
                    <a:pt x="453428" y="9240"/>
                    <a:pt x="458358" y="6826"/>
                  </a:cubicBezTo>
                  <a:cubicBezTo>
                    <a:pt x="466986" y="4412"/>
                    <a:pt x="475614" y="1999"/>
                    <a:pt x="484242" y="1999"/>
                  </a:cubicBezTo>
                  <a:cubicBezTo>
                    <a:pt x="492868" y="-415"/>
                    <a:pt x="500264" y="-415"/>
                    <a:pt x="510124" y="7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1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Small Group 2025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-2" y="482873"/>
            <a:ext cx="9906002" cy="6325566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311" y="3994234"/>
            <a:ext cx="851335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4800" b="1" dirty="0">
                <a:latin typeface="Franklin Gothic Heavy" panose="020B09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off material for real time</a:t>
            </a:r>
          </a:p>
        </p:txBody>
      </p:sp>
      <p:pic>
        <p:nvPicPr>
          <p:cNvPr id="15" name="Picture 14" title="Colorful 3D Waves">
            <a:hlinkClick r:id="" action="ppaction://media"/>
            <a:extLst>
              <a:ext uri="{FF2B5EF4-FFF2-40B4-BE49-F238E27FC236}">
                <a16:creationId xmlns:a16="http://schemas.microsoft.com/office/drawing/2014/main" id="{DD35FC68-A49C-0643-093C-ABAB60CCB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9712" t="32789" r="8620" b="38638"/>
          <a:stretch>
            <a:fillRect/>
          </a:stretch>
        </p:blipFill>
        <p:spPr>
          <a:xfrm>
            <a:off x="670311" y="1513801"/>
            <a:ext cx="8712816" cy="1865004"/>
          </a:xfrm>
          <a:custGeom>
            <a:avLst/>
            <a:gdLst/>
            <a:ahLst/>
            <a:cxnLst/>
            <a:rect l="l" t="t" r="r" b="b"/>
            <a:pathLst>
              <a:path w="8090045" h="1592130">
                <a:moveTo>
                  <a:pt x="382358" y="896280"/>
                </a:moveTo>
                <a:lnTo>
                  <a:pt x="382358" y="1279666"/>
                </a:lnTo>
                <a:lnTo>
                  <a:pt x="402915" y="1279666"/>
                </a:lnTo>
                <a:cubicBezTo>
                  <a:pt x="502958" y="1279666"/>
                  <a:pt x="572167" y="1278980"/>
                  <a:pt x="610539" y="1277610"/>
                </a:cubicBezTo>
                <a:cubicBezTo>
                  <a:pt x="648912" y="1276240"/>
                  <a:pt x="687970" y="1266989"/>
                  <a:pt x="727713" y="1249858"/>
                </a:cubicBezTo>
                <a:cubicBezTo>
                  <a:pt x="762660" y="1234783"/>
                  <a:pt x="788185" y="1212685"/>
                  <a:pt x="804288" y="1183562"/>
                </a:cubicBezTo>
                <a:cubicBezTo>
                  <a:pt x="820391" y="1154440"/>
                  <a:pt x="828442" y="1121378"/>
                  <a:pt x="828442" y="1084375"/>
                </a:cubicBezTo>
                <a:cubicBezTo>
                  <a:pt x="828442" y="1037094"/>
                  <a:pt x="818849" y="1000092"/>
                  <a:pt x="799663" y="973368"/>
                </a:cubicBezTo>
                <a:cubicBezTo>
                  <a:pt x="780476" y="946644"/>
                  <a:pt x="751697" y="926430"/>
                  <a:pt x="713324" y="912725"/>
                </a:cubicBezTo>
                <a:cubicBezTo>
                  <a:pt x="690026" y="903817"/>
                  <a:pt x="657991" y="898849"/>
                  <a:pt x="617220" y="897822"/>
                </a:cubicBezTo>
                <a:cubicBezTo>
                  <a:pt x="576449" y="896794"/>
                  <a:pt x="521802" y="896280"/>
                  <a:pt x="453279" y="896280"/>
                </a:cubicBezTo>
                <a:close/>
                <a:moveTo>
                  <a:pt x="382358" y="310409"/>
                </a:moveTo>
                <a:lnTo>
                  <a:pt x="382358" y="634180"/>
                </a:lnTo>
                <a:lnTo>
                  <a:pt x="430666" y="634180"/>
                </a:lnTo>
                <a:cubicBezTo>
                  <a:pt x="496448" y="634180"/>
                  <a:pt x="542530" y="633494"/>
                  <a:pt x="568911" y="632124"/>
                </a:cubicBezTo>
                <a:cubicBezTo>
                  <a:pt x="595293" y="630753"/>
                  <a:pt x="622531" y="623559"/>
                  <a:pt x="650625" y="610539"/>
                </a:cubicBezTo>
                <a:cubicBezTo>
                  <a:pt x="681461" y="596149"/>
                  <a:pt x="702703" y="576278"/>
                  <a:pt x="714351" y="550924"/>
                </a:cubicBezTo>
                <a:cubicBezTo>
                  <a:pt x="726000" y="525571"/>
                  <a:pt x="731825" y="496106"/>
                  <a:pt x="731825" y="462530"/>
                </a:cubicBezTo>
                <a:cubicBezTo>
                  <a:pt x="731825" y="437861"/>
                  <a:pt x="725486" y="412508"/>
                  <a:pt x="712810" y="386469"/>
                </a:cubicBezTo>
                <a:cubicBezTo>
                  <a:pt x="700133" y="360430"/>
                  <a:pt x="680433" y="341587"/>
                  <a:pt x="653709" y="329938"/>
                </a:cubicBezTo>
                <a:cubicBezTo>
                  <a:pt x="628355" y="318974"/>
                  <a:pt x="598377" y="312978"/>
                  <a:pt x="563772" y="311950"/>
                </a:cubicBezTo>
                <a:cubicBezTo>
                  <a:pt x="529168" y="310923"/>
                  <a:pt x="477605" y="310409"/>
                  <a:pt x="409082" y="310409"/>
                </a:cubicBezTo>
                <a:close/>
                <a:moveTo>
                  <a:pt x="5334000" y="29807"/>
                </a:moveTo>
                <a:lnTo>
                  <a:pt x="5805780" y="29807"/>
                </a:lnTo>
                <a:lnTo>
                  <a:pt x="6294006" y="906558"/>
                </a:lnTo>
                <a:lnTo>
                  <a:pt x="6294006" y="29807"/>
                </a:lnTo>
                <a:lnTo>
                  <a:pt x="6645529" y="29807"/>
                </a:lnTo>
                <a:lnTo>
                  <a:pt x="6645529" y="1560267"/>
                </a:lnTo>
                <a:lnTo>
                  <a:pt x="6275505" y="1560267"/>
                </a:lnTo>
                <a:lnTo>
                  <a:pt x="5685522" y="493365"/>
                </a:lnTo>
                <a:lnTo>
                  <a:pt x="5685522" y="1560267"/>
                </a:lnTo>
                <a:lnTo>
                  <a:pt x="5334000" y="1560267"/>
                </a:lnTo>
                <a:close/>
                <a:moveTo>
                  <a:pt x="4253154" y="29807"/>
                </a:moveTo>
                <a:lnTo>
                  <a:pt x="5077485" y="29807"/>
                </a:lnTo>
                <a:lnTo>
                  <a:pt x="5077485" y="297047"/>
                </a:lnTo>
                <a:lnTo>
                  <a:pt x="4857527" y="297047"/>
                </a:lnTo>
                <a:lnTo>
                  <a:pt x="4857527" y="1293028"/>
                </a:lnTo>
                <a:lnTo>
                  <a:pt x="5077485" y="1293028"/>
                </a:lnTo>
                <a:lnTo>
                  <a:pt x="5077485" y="1560267"/>
                </a:lnTo>
                <a:lnTo>
                  <a:pt x="4253154" y="1560267"/>
                </a:lnTo>
                <a:lnTo>
                  <a:pt x="4253154" y="1293028"/>
                </a:lnTo>
                <a:lnTo>
                  <a:pt x="4473113" y="1293028"/>
                </a:lnTo>
                <a:lnTo>
                  <a:pt x="4473113" y="297047"/>
                </a:lnTo>
                <a:lnTo>
                  <a:pt x="4253154" y="297047"/>
                </a:lnTo>
                <a:close/>
                <a:moveTo>
                  <a:pt x="1447800" y="29807"/>
                </a:moveTo>
                <a:lnTo>
                  <a:pt x="2482839" y="29807"/>
                </a:lnTo>
                <a:lnTo>
                  <a:pt x="2482839" y="321715"/>
                </a:lnTo>
                <a:lnTo>
                  <a:pt x="1830158" y="321715"/>
                </a:lnTo>
                <a:lnTo>
                  <a:pt x="1830158" y="589982"/>
                </a:lnTo>
                <a:lnTo>
                  <a:pt x="2431447" y="589982"/>
                </a:lnTo>
                <a:lnTo>
                  <a:pt x="2431447" y="881890"/>
                </a:lnTo>
                <a:lnTo>
                  <a:pt x="1830158" y="881890"/>
                </a:lnTo>
                <a:lnTo>
                  <a:pt x="1830158" y="1268359"/>
                </a:lnTo>
                <a:lnTo>
                  <a:pt x="2482839" y="1268359"/>
                </a:lnTo>
                <a:lnTo>
                  <a:pt x="2482839" y="1560267"/>
                </a:lnTo>
                <a:lnTo>
                  <a:pt x="1447800" y="1560267"/>
                </a:lnTo>
                <a:close/>
                <a:moveTo>
                  <a:pt x="0" y="29807"/>
                </a:moveTo>
                <a:lnTo>
                  <a:pt x="540646" y="29807"/>
                </a:lnTo>
                <a:cubicBezTo>
                  <a:pt x="653023" y="29807"/>
                  <a:pt x="738163" y="34090"/>
                  <a:pt x="796065" y="42655"/>
                </a:cubicBezTo>
                <a:cubicBezTo>
                  <a:pt x="853967" y="51221"/>
                  <a:pt x="908272" y="69208"/>
                  <a:pt x="958978" y="96617"/>
                </a:cubicBezTo>
                <a:cubicBezTo>
                  <a:pt x="1013797" y="126082"/>
                  <a:pt x="1054739" y="165483"/>
                  <a:pt x="1081806" y="214819"/>
                </a:cubicBezTo>
                <a:cubicBezTo>
                  <a:pt x="1108873" y="264156"/>
                  <a:pt x="1122406" y="321030"/>
                  <a:pt x="1122406" y="385441"/>
                </a:cubicBezTo>
                <a:cubicBezTo>
                  <a:pt x="1122406" y="460131"/>
                  <a:pt x="1103733" y="526598"/>
                  <a:pt x="1066388" y="584843"/>
                </a:cubicBezTo>
                <a:cubicBezTo>
                  <a:pt x="1029043" y="643088"/>
                  <a:pt x="977480" y="685914"/>
                  <a:pt x="911698" y="713324"/>
                </a:cubicBezTo>
                <a:lnTo>
                  <a:pt x="911698" y="721546"/>
                </a:lnTo>
                <a:cubicBezTo>
                  <a:pt x="1006259" y="741418"/>
                  <a:pt x="1081977" y="782018"/>
                  <a:pt x="1138851" y="843346"/>
                </a:cubicBezTo>
                <a:cubicBezTo>
                  <a:pt x="1195726" y="904674"/>
                  <a:pt x="1224162" y="987415"/>
                  <a:pt x="1224162" y="1091570"/>
                </a:cubicBezTo>
                <a:cubicBezTo>
                  <a:pt x="1224162" y="1167631"/>
                  <a:pt x="1209772" y="1234441"/>
                  <a:pt x="1180993" y="1292000"/>
                </a:cubicBezTo>
                <a:cubicBezTo>
                  <a:pt x="1152213" y="1349559"/>
                  <a:pt x="1113498" y="1397183"/>
                  <a:pt x="1064846" y="1434870"/>
                </a:cubicBezTo>
                <a:cubicBezTo>
                  <a:pt x="1007287" y="1480095"/>
                  <a:pt x="944075" y="1512301"/>
                  <a:pt x="875209" y="1531488"/>
                </a:cubicBezTo>
                <a:cubicBezTo>
                  <a:pt x="806344" y="1550674"/>
                  <a:pt x="718806" y="1560267"/>
                  <a:pt x="612595" y="1560267"/>
                </a:cubicBezTo>
                <a:lnTo>
                  <a:pt x="0" y="1560267"/>
                </a:lnTo>
                <a:close/>
                <a:moveTo>
                  <a:pt x="7515480" y="2055"/>
                </a:moveTo>
                <a:cubicBezTo>
                  <a:pt x="7606616" y="2055"/>
                  <a:pt x="7697237" y="11306"/>
                  <a:pt x="7787345" y="29807"/>
                </a:cubicBezTo>
                <a:cubicBezTo>
                  <a:pt x="7877453" y="48308"/>
                  <a:pt x="7958139" y="73319"/>
                  <a:pt x="8029402" y="104840"/>
                </a:cubicBezTo>
                <a:lnTo>
                  <a:pt x="8029402" y="454307"/>
                </a:lnTo>
                <a:lnTo>
                  <a:pt x="7995484" y="454307"/>
                </a:lnTo>
                <a:cubicBezTo>
                  <a:pt x="7938610" y="405655"/>
                  <a:pt x="7869230" y="364542"/>
                  <a:pt x="7787345" y="330965"/>
                </a:cubicBezTo>
                <a:cubicBezTo>
                  <a:pt x="7705460" y="297389"/>
                  <a:pt x="7621348" y="280601"/>
                  <a:pt x="7535009" y="280601"/>
                </a:cubicBezTo>
                <a:cubicBezTo>
                  <a:pt x="7501433" y="280601"/>
                  <a:pt x="7471283" y="283000"/>
                  <a:pt x="7444559" y="287796"/>
                </a:cubicBezTo>
                <a:cubicBezTo>
                  <a:pt x="7417835" y="292593"/>
                  <a:pt x="7389741" y="301843"/>
                  <a:pt x="7360276" y="315548"/>
                </a:cubicBezTo>
                <a:cubicBezTo>
                  <a:pt x="7336293" y="326511"/>
                  <a:pt x="7315565" y="342786"/>
                  <a:pt x="7298091" y="364370"/>
                </a:cubicBezTo>
                <a:cubicBezTo>
                  <a:pt x="7280618" y="385955"/>
                  <a:pt x="7271881" y="410109"/>
                  <a:pt x="7271881" y="436833"/>
                </a:cubicBezTo>
                <a:cubicBezTo>
                  <a:pt x="7271881" y="475892"/>
                  <a:pt x="7285757" y="506898"/>
                  <a:pt x="7313509" y="529853"/>
                </a:cubicBezTo>
                <a:cubicBezTo>
                  <a:pt x="7341261" y="552809"/>
                  <a:pt x="7394880" y="573537"/>
                  <a:pt x="7474367" y="592038"/>
                </a:cubicBezTo>
                <a:cubicBezTo>
                  <a:pt x="7525759" y="603687"/>
                  <a:pt x="7575267" y="614993"/>
                  <a:pt x="7622890" y="625957"/>
                </a:cubicBezTo>
                <a:cubicBezTo>
                  <a:pt x="7670513" y="636921"/>
                  <a:pt x="7721392" y="651995"/>
                  <a:pt x="7775525" y="671182"/>
                </a:cubicBezTo>
                <a:cubicBezTo>
                  <a:pt x="7881735" y="709555"/>
                  <a:pt x="7960708" y="761118"/>
                  <a:pt x="8012443" y="825873"/>
                </a:cubicBezTo>
                <a:cubicBezTo>
                  <a:pt x="8064178" y="890627"/>
                  <a:pt x="8090045" y="976109"/>
                  <a:pt x="8090045" y="1082320"/>
                </a:cubicBezTo>
                <a:cubicBezTo>
                  <a:pt x="8090045" y="1234441"/>
                  <a:pt x="8030259" y="1356754"/>
                  <a:pt x="7910686" y="1449260"/>
                </a:cubicBezTo>
                <a:cubicBezTo>
                  <a:pt x="7791114" y="1541766"/>
                  <a:pt x="7629571" y="1588019"/>
                  <a:pt x="7426058" y="1588019"/>
                </a:cubicBezTo>
                <a:cubicBezTo>
                  <a:pt x="7308884" y="1588019"/>
                  <a:pt x="7205928" y="1576713"/>
                  <a:pt x="7117191" y="1554100"/>
                </a:cubicBezTo>
                <a:cubicBezTo>
                  <a:pt x="7028454" y="1531488"/>
                  <a:pt x="6946055" y="1503393"/>
                  <a:pt x="6869994" y="1469817"/>
                </a:cubicBezTo>
                <a:lnTo>
                  <a:pt x="6869994" y="1105960"/>
                </a:lnTo>
                <a:lnTo>
                  <a:pt x="6904941" y="1105960"/>
                </a:lnTo>
                <a:cubicBezTo>
                  <a:pt x="6981687" y="1171057"/>
                  <a:pt x="7066313" y="1221079"/>
                  <a:pt x="7158819" y="1256025"/>
                </a:cubicBezTo>
                <a:cubicBezTo>
                  <a:pt x="7251324" y="1290972"/>
                  <a:pt x="7341089" y="1308445"/>
                  <a:pt x="7428114" y="1308445"/>
                </a:cubicBezTo>
                <a:cubicBezTo>
                  <a:pt x="7450041" y="1308445"/>
                  <a:pt x="7478992" y="1306047"/>
                  <a:pt x="7514966" y="1301250"/>
                </a:cubicBezTo>
                <a:cubicBezTo>
                  <a:pt x="7550941" y="1296454"/>
                  <a:pt x="7579892" y="1288916"/>
                  <a:pt x="7601819" y="1278638"/>
                </a:cubicBezTo>
                <a:cubicBezTo>
                  <a:pt x="7628543" y="1266989"/>
                  <a:pt x="7651156" y="1250715"/>
                  <a:pt x="7669657" y="1229815"/>
                </a:cubicBezTo>
                <a:cubicBezTo>
                  <a:pt x="7688158" y="1208916"/>
                  <a:pt x="7697409" y="1181335"/>
                  <a:pt x="7697409" y="1147074"/>
                </a:cubicBezTo>
                <a:cubicBezTo>
                  <a:pt x="7697409" y="1108701"/>
                  <a:pt x="7682334" y="1077523"/>
                  <a:pt x="7652184" y="1053540"/>
                </a:cubicBezTo>
                <a:cubicBezTo>
                  <a:pt x="7622034" y="1029557"/>
                  <a:pt x="7586059" y="1012084"/>
                  <a:pt x="7544260" y="1001120"/>
                </a:cubicBezTo>
                <a:cubicBezTo>
                  <a:pt x="7492182" y="987415"/>
                  <a:pt x="7436508" y="974396"/>
                  <a:pt x="7377235" y="962062"/>
                </a:cubicBezTo>
                <a:cubicBezTo>
                  <a:pt x="7317963" y="949728"/>
                  <a:pt x="7262631" y="934653"/>
                  <a:pt x="7211238" y="916837"/>
                </a:cubicBezTo>
                <a:cubicBezTo>
                  <a:pt x="7092694" y="875038"/>
                  <a:pt x="7007726" y="818849"/>
                  <a:pt x="6956333" y="748270"/>
                </a:cubicBezTo>
                <a:cubicBezTo>
                  <a:pt x="6904941" y="677692"/>
                  <a:pt x="6879245" y="589297"/>
                  <a:pt x="6879245" y="483086"/>
                </a:cubicBezTo>
                <a:cubicBezTo>
                  <a:pt x="6879245" y="339873"/>
                  <a:pt x="6939888" y="223898"/>
                  <a:pt x="7061173" y="135161"/>
                </a:cubicBezTo>
                <a:cubicBezTo>
                  <a:pt x="7182459" y="46424"/>
                  <a:pt x="7333894" y="2055"/>
                  <a:pt x="7515480" y="2055"/>
                </a:cubicBezTo>
                <a:close/>
                <a:moveTo>
                  <a:pt x="3454468" y="0"/>
                </a:moveTo>
                <a:cubicBezTo>
                  <a:pt x="3582606" y="0"/>
                  <a:pt x="3686761" y="12163"/>
                  <a:pt x="3766933" y="36488"/>
                </a:cubicBezTo>
                <a:cubicBezTo>
                  <a:pt x="3847104" y="60814"/>
                  <a:pt x="3930017" y="93876"/>
                  <a:pt x="4015671" y="135675"/>
                </a:cubicBezTo>
                <a:lnTo>
                  <a:pt x="4015671" y="494393"/>
                </a:lnTo>
                <a:lnTo>
                  <a:pt x="3980724" y="494393"/>
                </a:lnTo>
                <a:cubicBezTo>
                  <a:pt x="3962223" y="480003"/>
                  <a:pt x="3935670" y="459617"/>
                  <a:pt x="3901066" y="433236"/>
                </a:cubicBezTo>
                <a:cubicBezTo>
                  <a:pt x="3866462" y="406855"/>
                  <a:pt x="3832715" y="384413"/>
                  <a:pt x="3799824" y="365912"/>
                </a:cubicBezTo>
                <a:cubicBezTo>
                  <a:pt x="3761450" y="343985"/>
                  <a:pt x="3717082" y="325141"/>
                  <a:pt x="3666718" y="309381"/>
                </a:cubicBezTo>
                <a:cubicBezTo>
                  <a:pt x="3616354" y="293620"/>
                  <a:pt x="3563077" y="285740"/>
                  <a:pt x="3506888" y="285740"/>
                </a:cubicBezTo>
                <a:cubicBezTo>
                  <a:pt x="3441106" y="285740"/>
                  <a:pt x="3381148" y="296019"/>
                  <a:pt x="3327015" y="316576"/>
                </a:cubicBezTo>
                <a:cubicBezTo>
                  <a:pt x="3272882" y="337133"/>
                  <a:pt x="3224574" y="368653"/>
                  <a:pt x="3182089" y="411137"/>
                </a:cubicBezTo>
                <a:cubicBezTo>
                  <a:pt x="3141661" y="452251"/>
                  <a:pt x="3109626" y="504329"/>
                  <a:pt x="3085986" y="567370"/>
                </a:cubicBezTo>
                <a:cubicBezTo>
                  <a:pt x="3062345" y="630411"/>
                  <a:pt x="3050525" y="703730"/>
                  <a:pt x="3050525" y="787328"/>
                </a:cubicBezTo>
                <a:cubicBezTo>
                  <a:pt x="3050525" y="966173"/>
                  <a:pt x="3095408" y="1098080"/>
                  <a:pt x="3185173" y="1183048"/>
                </a:cubicBezTo>
                <a:cubicBezTo>
                  <a:pt x="3274938" y="1268017"/>
                  <a:pt x="3397594" y="1310501"/>
                  <a:pt x="3553141" y="1310501"/>
                </a:cubicBezTo>
                <a:cubicBezTo>
                  <a:pt x="3566846" y="1310501"/>
                  <a:pt x="3582949" y="1310159"/>
                  <a:pt x="3601450" y="1309473"/>
                </a:cubicBezTo>
                <a:cubicBezTo>
                  <a:pt x="3619951" y="1308788"/>
                  <a:pt x="3636054" y="1307760"/>
                  <a:pt x="3649758" y="1306390"/>
                </a:cubicBezTo>
                <a:lnTo>
                  <a:pt x="3649758" y="1006259"/>
                </a:lnTo>
                <a:lnTo>
                  <a:pt x="3352712" y="1006259"/>
                </a:lnTo>
                <a:lnTo>
                  <a:pt x="3352712" y="719491"/>
                </a:lnTo>
                <a:lnTo>
                  <a:pt x="4021838" y="719491"/>
                </a:lnTo>
                <a:lnTo>
                  <a:pt x="4021838" y="1472900"/>
                </a:lnTo>
                <a:cubicBezTo>
                  <a:pt x="3954685" y="1500310"/>
                  <a:pt x="3867490" y="1527033"/>
                  <a:pt x="3760252" y="1553072"/>
                </a:cubicBezTo>
                <a:cubicBezTo>
                  <a:pt x="3653013" y="1579111"/>
                  <a:pt x="3547317" y="1592130"/>
                  <a:pt x="3443162" y="1592130"/>
                </a:cubicBezTo>
                <a:cubicBezTo>
                  <a:pt x="3202646" y="1592130"/>
                  <a:pt x="3010953" y="1522751"/>
                  <a:pt x="2868083" y="1383992"/>
                </a:cubicBezTo>
                <a:cubicBezTo>
                  <a:pt x="2725213" y="1245233"/>
                  <a:pt x="2653777" y="1048401"/>
                  <a:pt x="2653777" y="793495"/>
                </a:cubicBezTo>
                <a:cubicBezTo>
                  <a:pt x="2653777" y="553665"/>
                  <a:pt x="2725213" y="361458"/>
                  <a:pt x="2868083" y="216875"/>
                </a:cubicBezTo>
                <a:cubicBezTo>
                  <a:pt x="3010953" y="72291"/>
                  <a:pt x="3206415" y="0"/>
                  <a:pt x="3454468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184FE1C-E7D5-72E6-12F8-13071E42CBCD}"/>
              </a:ext>
            </a:extLst>
          </p:cNvPr>
          <p:cNvSpPr/>
          <p:nvPr/>
        </p:nvSpPr>
        <p:spPr>
          <a:xfrm>
            <a:off x="7106436" y="6144294"/>
            <a:ext cx="26370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Franklin Gothic Heavy" panose="020B09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MFG 2 CHT-MOLD</a:t>
            </a:r>
          </a:p>
        </p:txBody>
      </p:sp>
    </p:spTree>
    <p:extLst>
      <p:ext uri="{BB962C8B-B14F-4D97-AF65-F5344CB8AC3E}">
        <p14:creationId xmlns:p14="http://schemas.microsoft.com/office/powerpoint/2010/main" val="880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Problem &amp; Obstacle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10</a:t>
              </a:fld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29956" y="499900"/>
            <a:ext cx="2221357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&amp; Obstacle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C07DB-5154-2541-78EA-4F115BCFC607}"/>
              </a:ext>
            </a:extLst>
          </p:cNvPr>
          <p:cNvSpPr txBox="1"/>
          <p:nvPr/>
        </p:nvSpPr>
        <p:spPr>
          <a:xfrm>
            <a:off x="274320" y="1187195"/>
            <a:ext cx="4641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Person for Setting and Reset ( Part NG Over Plan)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58C415-6921-8E74-164D-BAC9174FF0DA}"/>
              </a:ext>
            </a:extLst>
          </p:cNvPr>
          <p:cNvGrpSpPr/>
          <p:nvPr/>
        </p:nvGrpSpPr>
        <p:grpSpPr>
          <a:xfrm>
            <a:off x="157043" y="1609029"/>
            <a:ext cx="4283158" cy="4969539"/>
            <a:chOff x="509990" y="1815124"/>
            <a:chExt cx="3454173" cy="44684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ACE179-C99C-8F6E-C374-889BAD73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7527" y="1815124"/>
              <a:ext cx="2126636" cy="26055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86FA54-39CF-C26B-3C86-4750F05C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990" y="3128889"/>
              <a:ext cx="2221357" cy="3154724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D08093-4ED5-320B-0018-424CEBFBE8E7}"/>
              </a:ext>
            </a:extLst>
          </p:cNvPr>
          <p:cNvCxnSpPr>
            <a:cxnSpLocks/>
          </p:cNvCxnSpPr>
          <p:nvPr/>
        </p:nvCxnSpPr>
        <p:spPr>
          <a:xfrm>
            <a:off x="5222449" y="980388"/>
            <a:ext cx="0" cy="5693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E43BB9-5057-0613-31BF-9BB97228DBD3}"/>
              </a:ext>
            </a:extLst>
          </p:cNvPr>
          <p:cNvSpPr/>
          <p:nvPr/>
        </p:nvSpPr>
        <p:spPr>
          <a:xfrm>
            <a:off x="4892510" y="3151527"/>
            <a:ext cx="659877" cy="10981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5BD8E-5822-48F8-5F30-ABD74C0B6EB2}"/>
              </a:ext>
            </a:extLst>
          </p:cNvPr>
          <p:cNvSpPr txBox="1"/>
          <p:nvPr/>
        </p:nvSpPr>
        <p:spPr>
          <a:xfrm>
            <a:off x="5264989" y="1091576"/>
            <a:ext cx="4478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Box at For Operator key for NG Part for Sent Detail To box Cut off Material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2C2553-4C8E-BBE4-38B9-141B6AEEF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783" y="3306838"/>
            <a:ext cx="1259761" cy="12248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313BCC-3B38-166F-F383-3F2FCB68FB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962"/>
          <a:stretch/>
        </p:blipFill>
        <p:spPr>
          <a:xfrm>
            <a:off x="8293178" y="3306838"/>
            <a:ext cx="1247913" cy="122485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BADB53-FCA5-0B60-DEAF-622D3A0A2003}"/>
              </a:ext>
            </a:extLst>
          </p:cNvPr>
          <p:cNvCxnSpPr>
            <a:cxnSpLocks/>
          </p:cNvCxnSpPr>
          <p:nvPr/>
        </p:nvCxnSpPr>
        <p:spPr>
          <a:xfrm>
            <a:off x="7743853" y="2416624"/>
            <a:ext cx="23368" cy="3949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543028-C20B-631A-0657-4CE4882C1D14}"/>
              </a:ext>
            </a:extLst>
          </p:cNvPr>
          <p:cNvSpPr txBox="1"/>
          <p:nvPr/>
        </p:nvSpPr>
        <p:spPr>
          <a:xfrm>
            <a:off x="6101987" y="483734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6D347-2E9D-DFA5-E01B-C658BC663704}"/>
              </a:ext>
            </a:extLst>
          </p:cNvPr>
          <p:cNvSpPr txBox="1"/>
          <p:nvPr/>
        </p:nvSpPr>
        <p:spPr>
          <a:xfrm>
            <a:off x="8437712" y="4837344"/>
            <a:ext cx="110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Operator </a:t>
            </a:r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8FD44469-2AA9-CABF-5192-145A72FEEDF5}"/>
              </a:ext>
            </a:extLst>
          </p:cNvPr>
          <p:cNvSpPr/>
          <p:nvPr/>
        </p:nvSpPr>
        <p:spPr>
          <a:xfrm flipH="1">
            <a:off x="6472570" y="2253007"/>
            <a:ext cx="2416903" cy="748183"/>
          </a:xfrm>
          <a:prstGeom prst="curvedDownArrow">
            <a:avLst/>
          </a:prstGeom>
          <a:solidFill>
            <a:srgbClr val="3EF253"/>
          </a:solidFill>
          <a:ln>
            <a:solidFill>
              <a:srgbClr val="3EF2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FC3C6-CC5D-DB01-C9D6-B8F34F52DE03}"/>
              </a:ext>
            </a:extLst>
          </p:cNvPr>
          <p:cNvSpPr txBox="1"/>
          <p:nvPr/>
        </p:nvSpPr>
        <p:spPr>
          <a:xfrm>
            <a:off x="8272920" y="5570143"/>
            <a:ext cx="13296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Key Part 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D98BB8-3449-E0F5-ADCF-FC6C3265D7D1}"/>
              </a:ext>
            </a:extLst>
          </p:cNvPr>
          <p:cNvSpPr txBox="1"/>
          <p:nvPr/>
        </p:nvSpPr>
        <p:spPr>
          <a:xfrm>
            <a:off x="5946415" y="5556642"/>
            <a:ext cx="155779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Add Plan Auto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BBED3-5A3F-210C-98A3-B7CA2E7257BA}"/>
              </a:ext>
            </a:extLst>
          </p:cNvPr>
          <p:cNvSpPr txBox="1"/>
          <p:nvPr/>
        </p:nvSpPr>
        <p:spPr>
          <a:xfrm>
            <a:off x="7052356" y="182892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Signal online</a:t>
            </a:r>
          </a:p>
        </p:txBody>
      </p:sp>
    </p:spTree>
    <p:extLst>
      <p:ext uri="{BB962C8B-B14F-4D97-AF65-F5344CB8AC3E}">
        <p14:creationId xmlns:p14="http://schemas.microsoft.com/office/powerpoint/2010/main" val="28230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25" grpId="0"/>
      <p:bldP spid="26" grpId="0"/>
      <p:bldP spid="28" grpId="0" animBg="1"/>
      <p:bldP spid="29" grpId="0" animBg="1"/>
      <p:bldP spid="30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0B8653E-CBD1-82F9-4A98-930F67C99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48" y="2212889"/>
            <a:ext cx="4981738" cy="2534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035AAB-2A7F-F25C-2A6E-28C23286C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48" y="4740929"/>
            <a:ext cx="4994562" cy="196109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11</a:t>
              </a:fld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CEA7D92-6170-291A-5C99-8FB15F081C5E}"/>
              </a:ext>
            </a:extLst>
          </p:cNvPr>
          <p:cNvSpPr txBox="1"/>
          <p:nvPr/>
        </p:nvSpPr>
        <p:spPr>
          <a:xfrm>
            <a:off x="175311" y="491951"/>
            <a:ext cx="2158454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D6ADC-377D-CDA5-6032-15AC9CA99368}"/>
              </a:ext>
            </a:extLst>
          </p:cNvPr>
          <p:cNvSpPr txBox="1"/>
          <p:nvPr/>
        </p:nvSpPr>
        <p:spPr>
          <a:xfrm>
            <a:off x="152400" y="1167047"/>
            <a:ext cx="9255551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Box at For Operator key for NG Part for Sent Detail To box Cut off Material Show Status Online to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49FCF-98A6-C204-B7FE-BB61C4515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17" y="3127731"/>
            <a:ext cx="1259761" cy="1224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C22F6-2DD1-FD91-B9CB-A87508273F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962"/>
          <a:stretch/>
        </p:blipFill>
        <p:spPr>
          <a:xfrm>
            <a:off x="2907212" y="3121279"/>
            <a:ext cx="1247913" cy="12313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7B812-6B7A-9ED6-D2EB-7BC84DA743D2}"/>
              </a:ext>
            </a:extLst>
          </p:cNvPr>
          <p:cNvCxnSpPr>
            <a:cxnSpLocks/>
          </p:cNvCxnSpPr>
          <p:nvPr/>
        </p:nvCxnSpPr>
        <p:spPr>
          <a:xfrm>
            <a:off x="2405340" y="2229094"/>
            <a:ext cx="12824" cy="414342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568186-DCDC-D063-D2B8-836F85B79CE2}"/>
              </a:ext>
            </a:extLst>
          </p:cNvPr>
          <p:cNvSpPr txBox="1"/>
          <p:nvPr/>
        </p:nvSpPr>
        <p:spPr>
          <a:xfrm>
            <a:off x="716021" y="465823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D2E50-E909-B971-84CA-8C11E838844B}"/>
              </a:ext>
            </a:extLst>
          </p:cNvPr>
          <p:cNvSpPr txBox="1"/>
          <p:nvPr/>
        </p:nvSpPr>
        <p:spPr>
          <a:xfrm>
            <a:off x="3051746" y="4658237"/>
            <a:ext cx="110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Operator </a:t>
            </a: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3F9F5B4A-8A71-0C25-B9B3-58FC0AE13951}"/>
              </a:ext>
            </a:extLst>
          </p:cNvPr>
          <p:cNvSpPr/>
          <p:nvPr/>
        </p:nvSpPr>
        <p:spPr>
          <a:xfrm flipH="1">
            <a:off x="1086604" y="2073900"/>
            <a:ext cx="2416903" cy="74818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8D89C-656D-E1CB-3BCD-D1B02DA2593B}"/>
              </a:ext>
            </a:extLst>
          </p:cNvPr>
          <p:cNvSpPr txBox="1"/>
          <p:nvPr/>
        </p:nvSpPr>
        <p:spPr>
          <a:xfrm>
            <a:off x="2886954" y="5391036"/>
            <a:ext cx="13296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Key Part 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3E42D-42A6-75C1-9E46-F645EC0FB4E9}"/>
              </a:ext>
            </a:extLst>
          </p:cNvPr>
          <p:cNvSpPr txBox="1"/>
          <p:nvPr/>
        </p:nvSpPr>
        <p:spPr>
          <a:xfrm>
            <a:off x="560449" y="5377535"/>
            <a:ext cx="155779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Add Plan Auto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A374703-D3A5-7572-02FD-558097AD0848}"/>
              </a:ext>
            </a:extLst>
          </p:cNvPr>
          <p:cNvSpPr/>
          <p:nvPr/>
        </p:nvSpPr>
        <p:spPr>
          <a:xfrm>
            <a:off x="4307253" y="3582185"/>
            <a:ext cx="319880" cy="577392"/>
          </a:xfrm>
          <a:prstGeom prst="rightArrow">
            <a:avLst/>
          </a:prstGeom>
          <a:solidFill>
            <a:srgbClr val="D6E6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29BA2-A77B-3049-C2D3-F37045688A2E}"/>
              </a:ext>
            </a:extLst>
          </p:cNvPr>
          <p:cNvSpPr txBox="1"/>
          <p:nvPr/>
        </p:nvSpPr>
        <p:spPr>
          <a:xfrm>
            <a:off x="4717772" y="1839602"/>
            <a:ext cx="245156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Online Status Real Time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12DC765-AA12-0325-C141-7AA9F2EE0101}"/>
              </a:ext>
            </a:extLst>
          </p:cNvPr>
          <p:cNvSpPr/>
          <p:nvPr/>
        </p:nvSpPr>
        <p:spPr>
          <a:xfrm>
            <a:off x="8649148" y="2447992"/>
            <a:ext cx="1196326" cy="889572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0557F-8FFC-49F9-5618-2EFEE53A8E1A}"/>
              </a:ext>
            </a:extLst>
          </p:cNvPr>
          <p:cNvSpPr txBox="1"/>
          <p:nvPr/>
        </p:nvSpPr>
        <p:spPr>
          <a:xfrm>
            <a:off x="1716690" y="169651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Signal online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012C05-2623-A487-CAF2-8615EF436338}"/>
              </a:ext>
            </a:extLst>
          </p:cNvPr>
          <p:cNvSpPr/>
          <p:nvPr/>
        </p:nvSpPr>
        <p:spPr>
          <a:xfrm>
            <a:off x="4685402" y="5027569"/>
            <a:ext cx="5058037" cy="889572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HT-MFG2-Mold  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12</a:t>
              </a:fld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79697" y="2832712"/>
            <a:ext cx="2824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256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title="Pool water reflection">
            <a:hlinkClick r:id="" action="ppaction://media"/>
            <a:extLst>
              <a:ext uri="{FF2B5EF4-FFF2-40B4-BE49-F238E27FC236}">
                <a16:creationId xmlns:a16="http://schemas.microsoft.com/office/drawing/2014/main" id="{90E05B66-D125-EC2C-5FB0-68FECB0B7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3876" t="12970" r="7323" b="5846"/>
          <a:stretch/>
        </p:blipFill>
        <p:spPr>
          <a:xfrm>
            <a:off x="4953000" y="1150639"/>
            <a:ext cx="4209629" cy="4919159"/>
          </a:xfrm>
          <a:custGeom>
            <a:avLst/>
            <a:gdLst>
              <a:gd name="connsiteX0" fmla="*/ 2451916 w 3690382"/>
              <a:gd name="connsiteY0" fmla="*/ 2421673 h 4343283"/>
              <a:gd name="connsiteX1" fmla="*/ 2612278 w 3690382"/>
              <a:gd name="connsiteY1" fmla="*/ 3212630 h 4343283"/>
              <a:gd name="connsiteX2" fmla="*/ 3359059 w 3690382"/>
              <a:gd name="connsiteY2" fmla="*/ 3382478 h 4343283"/>
              <a:gd name="connsiteX3" fmla="*/ 2612278 w 3690382"/>
              <a:gd name="connsiteY3" fmla="*/ 3552326 h 4343283"/>
              <a:gd name="connsiteX4" fmla="*/ 2451916 w 3690382"/>
              <a:gd name="connsiteY4" fmla="*/ 4343283 h 4343283"/>
              <a:gd name="connsiteX5" fmla="*/ 2291554 w 3690382"/>
              <a:gd name="connsiteY5" fmla="*/ 3552326 h 4343283"/>
              <a:gd name="connsiteX6" fmla="*/ 1544773 w 3690382"/>
              <a:gd name="connsiteY6" fmla="*/ 3382478 h 4343283"/>
              <a:gd name="connsiteX7" fmla="*/ 2291554 w 3690382"/>
              <a:gd name="connsiteY7" fmla="*/ 3212630 h 4343283"/>
              <a:gd name="connsiteX8" fmla="*/ 907143 w 3690382"/>
              <a:gd name="connsiteY8" fmla="*/ 961603 h 4343283"/>
              <a:gd name="connsiteX9" fmla="*/ 1067505 w 3690382"/>
              <a:gd name="connsiteY9" fmla="*/ 1752560 h 4343283"/>
              <a:gd name="connsiteX10" fmla="*/ 1814286 w 3690382"/>
              <a:gd name="connsiteY10" fmla="*/ 1922408 h 4343283"/>
              <a:gd name="connsiteX11" fmla="*/ 1067505 w 3690382"/>
              <a:gd name="connsiteY11" fmla="*/ 2092256 h 4343283"/>
              <a:gd name="connsiteX12" fmla="*/ 907143 w 3690382"/>
              <a:gd name="connsiteY12" fmla="*/ 2883213 h 4343283"/>
              <a:gd name="connsiteX13" fmla="*/ 746781 w 3690382"/>
              <a:gd name="connsiteY13" fmla="*/ 2092256 h 4343283"/>
              <a:gd name="connsiteX14" fmla="*/ 0 w 3690382"/>
              <a:gd name="connsiteY14" fmla="*/ 1922408 h 4343283"/>
              <a:gd name="connsiteX15" fmla="*/ 746781 w 3690382"/>
              <a:gd name="connsiteY15" fmla="*/ 1752560 h 4343283"/>
              <a:gd name="connsiteX16" fmla="*/ 2815199 w 3690382"/>
              <a:gd name="connsiteY16" fmla="*/ 0 h 4343283"/>
              <a:gd name="connsiteX17" fmla="*/ 2975561 w 3690382"/>
              <a:gd name="connsiteY17" fmla="*/ 790957 h 4343283"/>
              <a:gd name="connsiteX18" fmla="*/ 3690382 w 3690382"/>
              <a:gd name="connsiteY18" fmla="*/ 953536 h 4343283"/>
              <a:gd name="connsiteX19" fmla="*/ 3690382 w 3690382"/>
              <a:gd name="connsiteY19" fmla="*/ 968074 h 4343283"/>
              <a:gd name="connsiteX20" fmla="*/ 2975561 w 3690382"/>
              <a:gd name="connsiteY20" fmla="*/ 1130653 h 4343283"/>
              <a:gd name="connsiteX21" fmla="*/ 2815199 w 3690382"/>
              <a:gd name="connsiteY21" fmla="*/ 1921610 h 4343283"/>
              <a:gd name="connsiteX22" fmla="*/ 2654837 w 3690382"/>
              <a:gd name="connsiteY22" fmla="*/ 1130653 h 4343283"/>
              <a:gd name="connsiteX23" fmla="*/ 1908056 w 3690382"/>
              <a:gd name="connsiteY23" fmla="*/ 960805 h 4343283"/>
              <a:gd name="connsiteX24" fmla="*/ 2654837 w 3690382"/>
              <a:gd name="connsiteY24" fmla="*/ 790957 h 434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90382" h="4343283">
                <a:moveTo>
                  <a:pt x="2451916" y="2421673"/>
                </a:moveTo>
                <a:lnTo>
                  <a:pt x="2612278" y="3212630"/>
                </a:lnTo>
                <a:lnTo>
                  <a:pt x="3359059" y="3382478"/>
                </a:lnTo>
                <a:lnTo>
                  <a:pt x="2612278" y="3552326"/>
                </a:lnTo>
                <a:lnTo>
                  <a:pt x="2451916" y="4343283"/>
                </a:lnTo>
                <a:lnTo>
                  <a:pt x="2291554" y="3552326"/>
                </a:lnTo>
                <a:lnTo>
                  <a:pt x="1544773" y="3382478"/>
                </a:lnTo>
                <a:lnTo>
                  <a:pt x="2291554" y="3212630"/>
                </a:lnTo>
                <a:close/>
                <a:moveTo>
                  <a:pt x="907143" y="961603"/>
                </a:moveTo>
                <a:lnTo>
                  <a:pt x="1067505" y="1752560"/>
                </a:lnTo>
                <a:lnTo>
                  <a:pt x="1814286" y="1922408"/>
                </a:lnTo>
                <a:lnTo>
                  <a:pt x="1067505" y="2092256"/>
                </a:lnTo>
                <a:lnTo>
                  <a:pt x="907143" y="2883213"/>
                </a:lnTo>
                <a:lnTo>
                  <a:pt x="746781" y="2092256"/>
                </a:lnTo>
                <a:lnTo>
                  <a:pt x="0" y="1922408"/>
                </a:lnTo>
                <a:lnTo>
                  <a:pt x="746781" y="1752560"/>
                </a:lnTo>
                <a:close/>
                <a:moveTo>
                  <a:pt x="2815199" y="0"/>
                </a:moveTo>
                <a:lnTo>
                  <a:pt x="2975561" y="790957"/>
                </a:lnTo>
                <a:lnTo>
                  <a:pt x="3690382" y="953536"/>
                </a:lnTo>
                <a:lnTo>
                  <a:pt x="3690382" y="968074"/>
                </a:lnTo>
                <a:lnTo>
                  <a:pt x="2975561" y="1130653"/>
                </a:lnTo>
                <a:lnTo>
                  <a:pt x="2815199" y="1921610"/>
                </a:lnTo>
                <a:lnTo>
                  <a:pt x="2654837" y="1130653"/>
                </a:lnTo>
                <a:lnTo>
                  <a:pt x="1908056" y="960805"/>
                </a:lnTo>
                <a:lnTo>
                  <a:pt x="2654837" y="790957"/>
                </a:lnTo>
                <a:close/>
              </a:path>
            </a:pathLst>
          </a:custGeom>
        </p:spPr>
      </p:pic>
      <p:grpSp>
        <p:nvGrpSpPr>
          <p:cNvPr id="26" name="Group 25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27" name="Group 26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Agenda 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2</a:t>
              </a:fld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A9F8D3-732C-DD41-8BA0-2C3C2E90ECF3}"/>
              </a:ext>
            </a:extLst>
          </p:cNvPr>
          <p:cNvSpPr txBox="1"/>
          <p:nvPr/>
        </p:nvSpPr>
        <p:spPr>
          <a:xfrm>
            <a:off x="1015" y="504308"/>
            <a:ext cx="38946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Poppins" pitchFamily="2" charset="77"/>
                <a:cs typeface="Poppins" pitchFamily="2" charset="77"/>
              </a:rPr>
              <a:t>AGENDA SLIDE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1667A1-CD1F-C4ED-2BDF-9D15D4F6F744}"/>
              </a:ext>
            </a:extLst>
          </p:cNvPr>
          <p:cNvGrpSpPr/>
          <p:nvPr/>
        </p:nvGrpSpPr>
        <p:grpSpPr>
          <a:xfrm>
            <a:off x="573025" y="1150639"/>
            <a:ext cx="3322658" cy="5458154"/>
            <a:chOff x="5084677" y="739263"/>
            <a:chExt cx="2493156" cy="57859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F9E41B-24EB-B142-A62C-50C188313983}"/>
                </a:ext>
              </a:extLst>
            </p:cNvPr>
            <p:cNvGrpSpPr/>
            <p:nvPr/>
          </p:nvGrpSpPr>
          <p:grpSpPr>
            <a:xfrm>
              <a:off x="5151312" y="739263"/>
              <a:ext cx="296132" cy="750398"/>
              <a:chOff x="5441548" y="883629"/>
              <a:chExt cx="296132" cy="75039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C1CD19-B242-4241-9E8D-E52D4F20B202}"/>
                  </a:ext>
                </a:extLst>
              </p:cNvPr>
              <p:cNvSpPr txBox="1"/>
              <p:nvPr/>
            </p:nvSpPr>
            <p:spPr>
              <a:xfrm>
                <a:off x="5454779" y="883629"/>
                <a:ext cx="282901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1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19466F-ACB2-8D49-B05A-4B51B5024F7C}"/>
                  </a:ext>
                </a:extLst>
              </p:cNvPr>
              <p:cNvSpPr txBox="1"/>
              <p:nvPr/>
            </p:nvSpPr>
            <p:spPr>
              <a:xfrm>
                <a:off x="5441548" y="1079386"/>
                <a:ext cx="29613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630FCC-4595-1C06-9C53-D6E3B617F748}"/>
                </a:ext>
              </a:extLst>
            </p:cNvPr>
            <p:cNvGrpSpPr/>
            <p:nvPr/>
          </p:nvGrpSpPr>
          <p:grpSpPr>
            <a:xfrm>
              <a:off x="5131246" y="1298767"/>
              <a:ext cx="358678" cy="750398"/>
              <a:chOff x="5379002" y="1897081"/>
              <a:chExt cx="358678" cy="75039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D06593-BEE5-1C4A-8717-41A96FDA4158}"/>
                  </a:ext>
                </a:extLst>
              </p:cNvPr>
              <p:cNvSpPr txBox="1"/>
              <p:nvPr/>
            </p:nvSpPr>
            <p:spPr>
              <a:xfrm>
                <a:off x="5379002" y="1897081"/>
                <a:ext cx="35867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2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2C15D2-5286-2B4F-9F7D-1FFCAAD39622}"/>
                  </a:ext>
                </a:extLst>
              </p:cNvPr>
              <p:cNvSpPr txBox="1"/>
              <p:nvPr/>
            </p:nvSpPr>
            <p:spPr>
              <a:xfrm>
                <a:off x="5411478" y="2092838"/>
                <a:ext cx="32620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2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45590B4-8063-45FD-A628-33281AA731FE}"/>
                </a:ext>
              </a:extLst>
            </p:cNvPr>
            <p:cNvGrpSpPr/>
            <p:nvPr/>
          </p:nvGrpSpPr>
          <p:grpSpPr>
            <a:xfrm>
              <a:off x="5127632" y="1858271"/>
              <a:ext cx="371910" cy="750398"/>
              <a:chOff x="5365770" y="2910534"/>
              <a:chExt cx="371910" cy="75039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1B8393-7BC2-1140-8D4D-2250550A3F2A}"/>
                  </a:ext>
                </a:extLst>
              </p:cNvPr>
              <p:cNvSpPr txBox="1"/>
              <p:nvPr/>
            </p:nvSpPr>
            <p:spPr>
              <a:xfrm>
                <a:off x="5365770" y="2910534"/>
                <a:ext cx="371910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3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3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B43C6AF-7D12-FF42-81D1-CD4583B2A58E}"/>
                  </a:ext>
                </a:extLst>
              </p:cNvPr>
              <p:cNvSpPr txBox="1"/>
              <p:nvPr/>
            </p:nvSpPr>
            <p:spPr>
              <a:xfrm>
                <a:off x="5406666" y="3106291"/>
                <a:ext cx="331014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3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5E133B-025D-8532-3F06-2FC7953588B8}"/>
                </a:ext>
              </a:extLst>
            </p:cNvPr>
            <p:cNvGrpSpPr/>
            <p:nvPr/>
          </p:nvGrpSpPr>
          <p:grpSpPr>
            <a:xfrm>
              <a:off x="5120006" y="2417775"/>
              <a:ext cx="399574" cy="750398"/>
              <a:chOff x="5338106" y="3923986"/>
              <a:chExt cx="399574" cy="75039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2293BD-E57D-334A-9CA0-D8B758CB8403}"/>
                  </a:ext>
                </a:extLst>
              </p:cNvPr>
              <p:cNvSpPr txBox="1"/>
              <p:nvPr/>
            </p:nvSpPr>
            <p:spPr>
              <a:xfrm>
                <a:off x="5338106" y="3923986"/>
                <a:ext cx="399574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4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4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3177D-A949-6E4A-8254-F8506A387C71}"/>
                  </a:ext>
                </a:extLst>
              </p:cNvPr>
              <p:cNvSpPr txBox="1"/>
              <p:nvPr/>
            </p:nvSpPr>
            <p:spPr>
              <a:xfrm>
                <a:off x="5394638" y="4119743"/>
                <a:ext cx="34304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4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04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303FA7-BECF-3629-1C09-1B8922DD21B9}"/>
                </a:ext>
              </a:extLst>
            </p:cNvPr>
            <p:cNvGrpSpPr/>
            <p:nvPr/>
          </p:nvGrpSpPr>
          <p:grpSpPr>
            <a:xfrm>
              <a:off x="5123617" y="2977279"/>
              <a:ext cx="388749" cy="750398"/>
              <a:chOff x="5348931" y="883629"/>
              <a:chExt cx="388749" cy="7503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D2BC32-BB78-4D2C-3962-4DA813082ED7}"/>
                  </a:ext>
                </a:extLst>
              </p:cNvPr>
              <p:cNvSpPr txBox="1"/>
              <p:nvPr/>
            </p:nvSpPr>
            <p:spPr>
              <a:xfrm>
                <a:off x="5348931" y="883629"/>
                <a:ext cx="388749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1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4E2C01-2D1D-AB03-2189-E3C965C022CF}"/>
                  </a:ext>
                </a:extLst>
              </p:cNvPr>
              <p:cNvSpPr txBox="1"/>
              <p:nvPr/>
            </p:nvSpPr>
            <p:spPr>
              <a:xfrm>
                <a:off x="5399449" y="1079386"/>
                <a:ext cx="338231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05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38CAD-0D30-29BB-208C-14AA4A5DA6DE}"/>
                </a:ext>
              </a:extLst>
            </p:cNvPr>
            <p:cNvSpPr txBox="1"/>
            <p:nvPr/>
          </p:nvSpPr>
          <p:spPr>
            <a:xfrm>
              <a:off x="5519579" y="929796"/>
              <a:ext cx="1584345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Introduce Member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76D3E0-93A4-ABC2-7860-51174580CF13}"/>
                </a:ext>
              </a:extLst>
            </p:cNvPr>
            <p:cNvSpPr txBox="1"/>
            <p:nvPr/>
          </p:nvSpPr>
          <p:spPr>
            <a:xfrm>
              <a:off x="5519579" y="1489300"/>
              <a:ext cx="1811678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Cause and Motivation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B4C8ED-7831-A04B-FD1D-4872B109549D}"/>
                </a:ext>
              </a:extLst>
            </p:cNvPr>
            <p:cNvSpPr txBox="1"/>
            <p:nvPr/>
          </p:nvSpPr>
          <p:spPr>
            <a:xfrm>
              <a:off x="5519579" y="2048804"/>
              <a:ext cx="2058254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Target reduce cost down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0B6CC0-F5F7-E869-7C0A-EFCD91C6A094}"/>
                </a:ext>
              </a:extLst>
            </p:cNvPr>
            <p:cNvSpPr txBox="1"/>
            <p:nvPr/>
          </p:nvSpPr>
          <p:spPr>
            <a:xfrm>
              <a:off x="5519579" y="2608308"/>
              <a:ext cx="1110437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Activity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85DFBBC-0E05-C4A2-7985-D8FBBB652BC7}"/>
                </a:ext>
              </a:extLst>
            </p:cNvPr>
            <p:cNvSpPr txBox="1"/>
            <p:nvPr/>
          </p:nvSpPr>
          <p:spPr>
            <a:xfrm>
              <a:off x="5519579" y="3167812"/>
              <a:ext cx="725537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Activity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9402ACA-FD4D-A2DB-8CA6-9A2D20D1EBAE}"/>
                </a:ext>
              </a:extLst>
            </p:cNvPr>
            <p:cNvGrpSpPr/>
            <p:nvPr/>
          </p:nvGrpSpPr>
          <p:grpSpPr>
            <a:xfrm>
              <a:off x="5084677" y="5774802"/>
              <a:ext cx="534289" cy="750398"/>
              <a:chOff x="8061101" y="5904892"/>
              <a:chExt cx="534289" cy="7503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CF3A-9A51-7C22-046B-1170B7AE2399}"/>
                  </a:ext>
                </a:extLst>
              </p:cNvPr>
              <p:cNvSpPr txBox="1"/>
              <p:nvPr/>
            </p:nvSpPr>
            <p:spPr>
              <a:xfrm>
                <a:off x="8061101" y="5904892"/>
                <a:ext cx="534289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9D8184-42FC-BAB9-9FB1-210311326994}"/>
                  </a:ext>
                </a:extLst>
              </p:cNvPr>
              <p:cNvSpPr txBox="1"/>
              <p:nvPr/>
            </p:nvSpPr>
            <p:spPr>
              <a:xfrm>
                <a:off x="8127736" y="6100649"/>
                <a:ext cx="29613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BD84A2A-037F-84EB-80C5-895DAD9D7C36}"/>
                </a:ext>
              </a:extLst>
            </p:cNvPr>
            <p:cNvGrpSpPr/>
            <p:nvPr/>
          </p:nvGrpSpPr>
          <p:grpSpPr>
            <a:xfrm>
              <a:off x="5126429" y="5215295"/>
              <a:ext cx="375518" cy="750398"/>
              <a:chOff x="8245029" y="5340757"/>
              <a:chExt cx="375518" cy="75039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C37D5-7E6B-6093-D728-2D993000EFA1}"/>
                  </a:ext>
                </a:extLst>
              </p:cNvPr>
              <p:cNvSpPr txBox="1"/>
              <p:nvPr/>
            </p:nvSpPr>
            <p:spPr>
              <a:xfrm>
                <a:off x="8245029" y="5340757"/>
                <a:ext cx="37551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D6E6F4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98AF10-3B73-E670-F7BE-0A6EDF9DD6CF}"/>
                  </a:ext>
                </a:extLst>
              </p:cNvPr>
              <p:cNvSpPr txBox="1"/>
              <p:nvPr/>
            </p:nvSpPr>
            <p:spPr>
              <a:xfrm>
                <a:off x="8271898" y="5541765"/>
                <a:ext cx="33342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5B9BD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FAEEC1-3B6F-B0DC-0D95-CA6487ADD93D}"/>
                </a:ext>
              </a:extLst>
            </p:cNvPr>
            <p:cNvGrpSpPr/>
            <p:nvPr/>
          </p:nvGrpSpPr>
          <p:grpSpPr>
            <a:xfrm>
              <a:off x="5124019" y="4655791"/>
              <a:ext cx="387546" cy="750398"/>
              <a:chOff x="8217463" y="4858635"/>
              <a:chExt cx="387546" cy="75039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26AE0F-44E0-A77D-2BD6-F9B9389DFDB3}"/>
                  </a:ext>
                </a:extLst>
              </p:cNvPr>
              <p:cNvSpPr txBox="1"/>
              <p:nvPr/>
            </p:nvSpPr>
            <p:spPr>
              <a:xfrm>
                <a:off x="8217463" y="4858635"/>
                <a:ext cx="387546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FEFBF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8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B35983-C4C8-0B39-2EFB-6D6868E91CC5}"/>
                  </a:ext>
                </a:extLst>
              </p:cNvPr>
              <p:cNvSpPr txBox="1"/>
              <p:nvPr/>
            </p:nvSpPr>
            <p:spPr>
              <a:xfrm>
                <a:off x="8251549" y="5059643"/>
                <a:ext cx="33823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FFC20D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08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7129465-6C1C-A7DA-754A-36BF2F5CD057}"/>
                </a:ext>
              </a:extLst>
            </p:cNvPr>
            <p:cNvGrpSpPr/>
            <p:nvPr/>
          </p:nvGrpSpPr>
          <p:grpSpPr>
            <a:xfrm>
              <a:off x="5135260" y="4096287"/>
              <a:ext cx="344245" cy="750398"/>
              <a:chOff x="8232442" y="4287092"/>
              <a:chExt cx="344245" cy="75039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2775C4-8A2F-DBE8-F024-E658BF2941D6}"/>
                  </a:ext>
                </a:extLst>
              </p:cNvPr>
              <p:cNvSpPr txBox="1"/>
              <p:nvPr/>
            </p:nvSpPr>
            <p:spPr>
              <a:xfrm>
                <a:off x="8232442" y="4287092"/>
                <a:ext cx="344245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E8E8E8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7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66AD-9275-1390-813C-B9B77787E0F6}"/>
                  </a:ext>
                </a:extLst>
              </p:cNvPr>
              <p:cNvSpPr txBox="1"/>
              <p:nvPr/>
            </p:nvSpPr>
            <p:spPr>
              <a:xfrm>
                <a:off x="8241270" y="4488100"/>
                <a:ext cx="320188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A5A5A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07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695699-CE64-9B03-69FA-8AB2D1DC795A}"/>
                </a:ext>
              </a:extLst>
            </p:cNvPr>
            <p:cNvGrpSpPr/>
            <p:nvPr/>
          </p:nvGrpSpPr>
          <p:grpSpPr>
            <a:xfrm>
              <a:off x="5124421" y="3536783"/>
              <a:ext cx="383938" cy="750398"/>
              <a:chOff x="5137377" y="4380570"/>
              <a:chExt cx="383938" cy="7503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79E51-1173-3F24-C10D-E37002327112}"/>
                  </a:ext>
                </a:extLst>
              </p:cNvPr>
              <p:cNvSpPr txBox="1"/>
              <p:nvPr/>
            </p:nvSpPr>
            <p:spPr>
              <a:xfrm>
                <a:off x="5137377" y="4380570"/>
                <a:ext cx="38393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6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4059A5-A143-2743-3785-16294F820996}"/>
                  </a:ext>
                </a:extLst>
              </p:cNvPr>
              <p:cNvSpPr txBox="1"/>
              <p:nvPr/>
            </p:nvSpPr>
            <p:spPr>
              <a:xfrm>
                <a:off x="5169057" y="4581578"/>
                <a:ext cx="337029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06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DD225B-3E28-0DC3-134D-54F03BFB366C}"/>
                </a:ext>
              </a:extLst>
            </p:cNvPr>
            <p:cNvSpPr txBox="1"/>
            <p:nvPr/>
          </p:nvSpPr>
          <p:spPr>
            <a:xfrm>
              <a:off x="5519579" y="3727316"/>
              <a:ext cx="1433994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Activity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E66CCA-19B5-BEB4-D434-1A45AB6A200E}"/>
                </a:ext>
              </a:extLst>
            </p:cNvPr>
            <p:cNvSpPr txBox="1"/>
            <p:nvPr/>
          </p:nvSpPr>
          <p:spPr>
            <a:xfrm>
              <a:off x="5519579" y="4286820"/>
              <a:ext cx="877091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D2746A-02DC-E211-7034-A5A564FD22D2}"/>
                </a:ext>
              </a:extLst>
            </p:cNvPr>
            <p:cNvSpPr txBox="1"/>
            <p:nvPr/>
          </p:nvSpPr>
          <p:spPr>
            <a:xfrm>
              <a:off x="5519579" y="4846324"/>
              <a:ext cx="1836936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Problem and Obstacle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C9105F-AF5F-BE74-77DC-89362BF1C070}"/>
                </a:ext>
              </a:extLst>
            </p:cNvPr>
            <p:cNvSpPr txBox="1"/>
            <p:nvPr/>
          </p:nvSpPr>
          <p:spPr>
            <a:xfrm>
              <a:off x="5519579" y="5405828"/>
              <a:ext cx="1396707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 to Standard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DC38F7-C2DD-835F-C157-C9F0726E509A}"/>
                </a:ext>
              </a:extLst>
            </p:cNvPr>
            <p:cNvSpPr txBox="1"/>
            <p:nvPr/>
          </p:nvSpPr>
          <p:spPr>
            <a:xfrm>
              <a:off x="5519579" y="5965335"/>
              <a:ext cx="1138102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Next 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0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Member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67958"/>
              </p:ext>
            </p:extLst>
          </p:nvPr>
        </p:nvGraphicFramePr>
        <p:xfrm>
          <a:off x="192379" y="448055"/>
          <a:ext cx="5561598" cy="1310396"/>
        </p:xfrm>
        <a:graphic>
          <a:graphicData uri="http://schemas.openxmlformats.org/drawingml/2006/table">
            <a:tbl>
              <a:tblPr firstRow="1" bandRow="1"/>
              <a:tblGrid>
                <a:gridCol w="2290518">
                  <a:extLst>
                    <a:ext uri="{9D8B030D-6E8A-4147-A177-3AD203B41FA5}">
                      <a16:colId xmlns:a16="http://schemas.microsoft.com/office/drawing/2014/main" val="4186288195"/>
                    </a:ext>
                  </a:extLst>
                </a:gridCol>
                <a:gridCol w="3271080">
                  <a:extLst>
                    <a:ext uri="{9D8B030D-6E8A-4147-A177-3AD203B41FA5}">
                      <a16:colId xmlns:a16="http://schemas.microsoft.com/office/drawing/2014/main" val="210174331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Your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Division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MFG-2 , MOLD Q&amp;E</a:t>
                      </a:r>
                      <a:endParaRPr kumimoji="1" lang="ja-JP" altLang="en-US" sz="8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75376909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Leader’s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MR. PONGSAKORN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24874437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member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66763821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Proposer of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this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theme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 Down reduce waste </a:t>
                      </a:r>
                      <a:r>
                        <a:rPr lang="en-US" sz="8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(Material Purge 50 %)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1781787641"/>
                  </a:ext>
                </a:extLst>
              </a:tr>
              <a:tr h="335060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Activity implementation period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Dec’24 – Jul’25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457642146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974538" y="605428"/>
            <a:ext cx="3240856" cy="1195507"/>
            <a:chOff x="5826318" y="548736"/>
            <a:chExt cx="3537472" cy="1360260"/>
          </a:xfrm>
        </p:grpSpPr>
        <p:pic>
          <p:nvPicPr>
            <p:cNvPr id="11" name="Picture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2198" y="548736"/>
              <a:ext cx="793683" cy="8782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826318" y="624729"/>
              <a:ext cx="852524" cy="8022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5871186" y="1545103"/>
              <a:ext cx="95731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MR.TEERAWUT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86718" y="1539207"/>
              <a:ext cx="6864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MR.ANDO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93523" y="1540178"/>
              <a:ext cx="82426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MR.SIRIROJ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1522" y="1663196"/>
              <a:ext cx="778871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5648" y="1652825"/>
              <a:ext cx="7835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52934" y="1663862"/>
              <a:ext cx="8108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4571" y="565316"/>
              <a:ext cx="831898" cy="8616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2" name="Rounded Rectangle 81"/>
          <p:cNvSpPr/>
          <p:nvPr/>
        </p:nvSpPr>
        <p:spPr>
          <a:xfrm>
            <a:off x="189605" y="4120429"/>
            <a:ext cx="901901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MOLD Q&amp;E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455844" y="2025002"/>
            <a:ext cx="1108675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DIE 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MAINTENANCE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1455844" y="4846959"/>
            <a:ext cx="1077762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STRART UP NEW MODEL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455844" y="6187519"/>
            <a:ext cx="1077521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 MP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1455844" y="3424659"/>
            <a:ext cx="1079974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</a:p>
        </p:txBody>
      </p:sp>
      <p:cxnSp>
        <p:nvCxnSpPr>
          <p:cNvPr id="87" name="Elbow Connector 86"/>
          <p:cNvCxnSpPr>
            <a:cxnSpLocks/>
          </p:cNvCxnSpPr>
          <p:nvPr/>
        </p:nvCxnSpPr>
        <p:spPr>
          <a:xfrm rot="10800000">
            <a:off x="1455844" y="2190057"/>
            <a:ext cx="12700" cy="416251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</p:cNvCxnSpPr>
          <p:nvPr/>
        </p:nvCxnSpPr>
        <p:spPr>
          <a:xfrm flipH="1">
            <a:off x="1242824" y="3588738"/>
            <a:ext cx="182880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1235719" y="5012013"/>
            <a:ext cx="1828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3"/>
          </p:cNvCxnSpPr>
          <p:nvPr/>
        </p:nvCxnSpPr>
        <p:spPr>
          <a:xfrm>
            <a:off x="1091506" y="4285483"/>
            <a:ext cx="14421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>
            <a:off x="2687538" y="2143536"/>
            <a:ext cx="224079" cy="14943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/>
          <p:cNvSpPr txBox="1"/>
          <p:nvPr/>
        </p:nvSpPr>
        <p:spPr>
          <a:xfrm>
            <a:off x="2969740" y="2740402"/>
            <a:ext cx="1543239" cy="26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Member Team.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748" y="1998247"/>
            <a:ext cx="915507" cy="9215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1" name="Rectangle 40"/>
          <p:cNvSpPr/>
          <p:nvPr/>
        </p:nvSpPr>
        <p:spPr>
          <a:xfrm>
            <a:off x="5356445" y="2963991"/>
            <a:ext cx="1038961" cy="199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MR.PONGSAKORN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426244" y="3103277"/>
            <a:ext cx="9653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Leader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26784" y="1939993"/>
            <a:ext cx="1027404" cy="1272603"/>
            <a:chOff x="7130657" y="2460832"/>
            <a:chExt cx="998066" cy="1250769"/>
          </a:xfrm>
        </p:grpSpPr>
        <p:sp>
          <p:nvSpPr>
            <p:cNvPr id="75" name="Rectangle 74"/>
            <p:cNvSpPr/>
            <p:nvPr/>
          </p:nvSpPr>
          <p:spPr>
            <a:xfrm>
              <a:off x="7130657" y="2460832"/>
              <a:ext cx="998066" cy="1250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010299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3442" t="24069" r="38463" b="20239"/>
            <a:stretch/>
          </p:blipFill>
          <p:spPr>
            <a:xfrm>
              <a:off x="7279139" y="2555343"/>
              <a:ext cx="713768" cy="817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40" name="Rectangle 39"/>
            <p:cNvSpPr/>
            <p:nvPr/>
          </p:nvSpPr>
          <p:spPr>
            <a:xfrm>
              <a:off x="7329041" y="3373135"/>
              <a:ext cx="630195" cy="196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MR.ARTIT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57124" y="3469604"/>
              <a:ext cx="557800" cy="241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Coach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2D89DA-A4C2-D2D8-5407-E6780C5DB7EA}"/>
              </a:ext>
            </a:extLst>
          </p:cNvPr>
          <p:cNvGrpSpPr/>
          <p:nvPr/>
        </p:nvGrpSpPr>
        <p:grpSpPr>
          <a:xfrm>
            <a:off x="2922000" y="3334108"/>
            <a:ext cx="6735835" cy="3313687"/>
            <a:chOff x="2922000" y="3334108"/>
            <a:chExt cx="6735835" cy="3313687"/>
          </a:xfrm>
        </p:grpSpPr>
        <p:pic>
          <p:nvPicPr>
            <p:cNvPr id="23" name="Picture 22" descr="006795.JPG"/>
            <p:cNvPicPr>
              <a:picLocks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7" t="14566" r="39487" b="44215"/>
            <a:stretch>
              <a:fillRect/>
            </a:stretch>
          </p:blipFill>
          <p:spPr bwMode="auto">
            <a:xfrm>
              <a:off x="3004037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6" t="13695" r="33823" b="35668"/>
            <a:stretch/>
          </p:blipFill>
          <p:spPr>
            <a:xfrm>
              <a:off x="4710311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25"/>
            <p:cNvPicPr>
              <a:picLocks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5" t="-782" r="22656" b="17188"/>
            <a:stretch/>
          </p:blipFill>
          <p:spPr>
            <a:xfrm>
              <a:off x="3008898" y="5586985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/>
            <p:cNvPicPr preferRelativeResize="0">
              <a:picLocks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6" b="14652"/>
            <a:stretch/>
          </p:blipFill>
          <p:spPr>
            <a:xfrm rot="5400000">
              <a:off x="8837589" y="4373482"/>
              <a:ext cx="822960" cy="64008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rrowheads="1"/>
            </p:cNvPicPr>
            <p:nvPr/>
          </p:nvPicPr>
          <p:blipFill rotWithShape="1">
            <a:blip r:embed="rId16"/>
            <a:srcRect l="13777" r="7698" b="6083"/>
            <a:stretch/>
          </p:blipFill>
          <p:spPr bwMode="auto">
            <a:xfrm>
              <a:off x="7512900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pic>
          <p:nvPicPr>
            <p:cNvPr id="29" name="Picture 28" descr="009588.JPG"/>
            <p:cNvPicPr>
              <a:picLocks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l="36590" t="10770" r="29631" b="35385"/>
            <a:stretch/>
          </p:blipFill>
          <p:spPr>
            <a:xfrm>
              <a:off x="6206808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sp>
          <p:nvSpPr>
            <p:cNvPr id="33" name="Rectangle 32"/>
            <p:cNvSpPr/>
            <p:nvPr/>
          </p:nvSpPr>
          <p:spPr>
            <a:xfrm>
              <a:off x="2922001" y="5109460"/>
              <a:ext cx="81935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MS.SUJITTRA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83883" y="5109460"/>
              <a:ext cx="85793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MR.PHURIPAT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22000" y="6440653"/>
              <a:ext cx="81193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MR.SONTAYA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4998" y="5110676"/>
              <a:ext cx="68284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MR.SAKDA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34405" y="5138133"/>
              <a:ext cx="611624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MR.YAYA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807318" y="5138168"/>
              <a:ext cx="85051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MR.PEERAPAT</a:t>
              </a:r>
            </a:p>
          </p:txBody>
        </p:sp>
        <p:cxnSp>
          <p:nvCxnSpPr>
            <p:cNvPr id="72" name="Straight Arrow Connector 71"/>
            <p:cNvCxnSpPr>
              <a:stCxn id="33" idx="2"/>
              <a:endCxn id="26" idx="0"/>
            </p:cNvCxnSpPr>
            <p:nvPr/>
          </p:nvCxnSpPr>
          <p:spPr>
            <a:xfrm flipH="1">
              <a:off x="3328938" y="5309259"/>
              <a:ext cx="2743" cy="2777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06808" y="5579598"/>
              <a:ext cx="640080" cy="8229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8" name="Rectangle 97"/>
            <p:cNvSpPr/>
            <p:nvPr/>
          </p:nvSpPr>
          <p:spPr>
            <a:xfrm>
              <a:off x="6006069" y="6428590"/>
              <a:ext cx="1041558" cy="219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MR.THANASETH</a:t>
              </a:r>
            </a:p>
          </p:txBody>
        </p:sp>
        <p:cxnSp>
          <p:nvCxnSpPr>
            <p:cNvPr id="100" name="Straight Arrow Connector 99"/>
            <p:cNvCxnSpPr>
              <a:stCxn id="37" idx="2"/>
              <a:endCxn id="96" idx="0"/>
            </p:cNvCxnSpPr>
            <p:nvPr/>
          </p:nvCxnSpPr>
          <p:spPr>
            <a:xfrm>
              <a:off x="6526422" y="5310475"/>
              <a:ext cx="426" cy="2691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298125" y="3662809"/>
              <a:ext cx="3122365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Keep Problem and Test keep Spec condition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84678" y="3675586"/>
              <a:ext cx="1944177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Design debug and making </a:t>
              </a:r>
            </a:p>
          </p:txBody>
        </p:sp>
        <p:cxnSp>
          <p:nvCxnSpPr>
            <p:cNvPr id="46" name="Elbow Connector 45"/>
            <p:cNvCxnSpPr>
              <a:cxnSpLocks/>
            </p:cNvCxnSpPr>
            <p:nvPr/>
          </p:nvCxnSpPr>
          <p:spPr>
            <a:xfrm rot="16200000" flipH="1">
              <a:off x="6719758" y="2535959"/>
              <a:ext cx="328700" cy="195039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42" idx="2"/>
              <a:endCxn id="67" idx="0"/>
            </p:cNvCxnSpPr>
            <p:nvPr/>
          </p:nvCxnSpPr>
          <p:spPr>
            <a:xfrm rot="5400000">
              <a:off x="4912100" y="2678776"/>
              <a:ext cx="341477" cy="16521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67" idx="2"/>
              <a:endCxn id="23" idx="0"/>
            </p:cNvCxnSpPr>
            <p:nvPr/>
          </p:nvCxnSpPr>
          <p:spPr>
            <a:xfrm rot="5400000">
              <a:off x="3612454" y="3637728"/>
              <a:ext cx="355937" cy="93269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67" idx="2"/>
              <a:endCxn id="24" idx="0"/>
            </p:cNvCxnSpPr>
            <p:nvPr/>
          </p:nvCxnSpPr>
          <p:spPr>
            <a:xfrm rot="16200000" flipH="1">
              <a:off x="4465591" y="3717281"/>
              <a:ext cx="355937" cy="7735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cxnSpLocks/>
              <a:stCxn id="10" idx="2"/>
              <a:endCxn id="29" idx="0"/>
            </p:cNvCxnSpPr>
            <p:nvPr/>
          </p:nvCxnSpPr>
          <p:spPr>
            <a:xfrm rot="5400000">
              <a:off x="7008721" y="3431455"/>
              <a:ext cx="368714" cy="133246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7856269" y="3995479"/>
              <a:ext cx="304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cxnSpLocks/>
              <a:stCxn id="10" idx="2"/>
              <a:endCxn id="27" idx="1"/>
            </p:cNvCxnSpPr>
            <p:nvPr/>
          </p:nvCxnSpPr>
          <p:spPr>
            <a:xfrm rot="16200000" flipH="1">
              <a:off x="8369831" y="3402804"/>
              <a:ext cx="368714" cy="138976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691D99A-E498-47FC-9399-D32649FA8681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/>
          <a:srcRect l="21524" t="659" r="23108" b="32989"/>
          <a:stretch/>
        </p:blipFill>
        <p:spPr bwMode="auto">
          <a:xfrm>
            <a:off x="4668121" y="5586985"/>
            <a:ext cx="689459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5AFE32-B052-191E-59AE-E082D4810343}"/>
              </a:ext>
            </a:extLst>
          </p:cNvPr>
          <p:cNvSpPr/>
          <p:nvPr/>
        </p:nvSpPr>
        <p:spPr>
          <a:xfrm>
            <a:off x="4633528" y="6454255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MR.WILAI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A29D1B-1DB9-52CB-8373-29490E9F6261}"/>
              </a:ext>
            </a:extLst>
          </p:cNvPr>
          <p:cNvCxnSpPr/>
          <p:nvPr/>
        </p:nvCxnSpPr>
        <p:spPr>
          <a:xfrm flipH="1">
            <a:off x="5027608" y="5312382"/>
            <a:ext cx="2743" cy="27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4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D3307F7E-1798-DFB9-7D1B-E5861690D232}"/>
              </a:ext>
            </a:extLst>
          </p:cNvPr>
          <p:cNvSpPr/>
          <p:nvPr/>
        </p:nvSpPr>
        <p:spPr>
          <a:xfrm>
            <a:off x="3233259" y="3073073"/>
            <a:ext cx="1323259" cy="653572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 2 20">
            <a:extLst>
              <a:ext uri="{FF2B5EF4-FFF2-40B4-BE49-F238E27FC236}">
                <a16:creationId xmlns:a16="http://schemas.microsoft.com/office/drawing/2014/main" id="{E2131BA7-A1B3-A4C5-3602-2CF5CA8C1D0E}"/>
              </a:ext>
            </a:extLst>
          </p:cNvPr>
          <p:cNvSpPr/>
          <p:nvPr/>
        </p:nvSpPr>
        <p:spPr>
          <a:xfrm rot="2268746">
            <a:off x="5573134" y="323620"/>
            <a:ext cx="948284" cy="1235110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7" name="Group 36"/>
          <p:cNvGrpSpPr/>
          <p:nvPr/>
        </p:nvGrpSpPr>
        <p:grpSpPr>
          <a:xfrm>
            <a:off x="152400" y="16510"/>
            <a:ext cx="9591040" cy="707886"/>
            <a:chOff x="152400" y="16510"/>
            <a:chExt cx="9591040" cy="707886"/>
          </a:xfrm>
        </p:grpSpPr>
        <p:grpSp>
          <p:nvGrpSpPr>
            <p:cNvPr id="38" name="Group 37"/>
            <p:cNvGrpSpPr/>
            <p:nvPr/>
          </p:nvGrpSpPr>
          <p:grpSpPr>
            <a:xfrm>
              <a:off x="152400" y="16510"/>
              <a:ext cx="9591040" cy="707886"/>
              <a:chOff x="152400" y="16510"/>
              <a:chExt cx="9591040" cy="707886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274320" y="16510"/>
                <a:ext cx="76624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</a:t>
                </a:r>
                <a:r>
                  <a:rPr lang="en-US" altLang="ja-JP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Cause and Motivation</a:t>
                </a:r>
              </a:p>
              <a:p>
                <a:r>
                  <a:rPr lang="en-US" sz="2000" b="1" dirty="0"/>
                  <a:t> 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4</a:t>
              </a:fld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64428" y="375225"/>
            <a:ext cx="3945870" cy="2413764"/>
            <a:chOff x="274320" y="568684"/>
            <a:chExt cx="9469118" cy="5330227"/>
          </a:xfrm>
        </p:grpSpPr>
        <p:grpSp>
          <p:nvGrpSpPr>
            <p:cNvPr id="78" name="Group 77"/>
            <p:cNvGrpSpPr/>
            <p:nvPr/>
          </p:nvGrpSpPr>
          <p:grpSpPr>
            <a:xfrm>
              <a:off x="274320" y="1138682"/>
              <a:ext cx="9469118" cy="4760229"/>
              <a:chOff x="771146" y="946476"/>
              <a:chExt cx="8496605" cy="421679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771146" y="1553792"/>
                <a:ext cx="8496605" cy="3609474"/>
                <a:chOff x="805522" y="1361996"/>
                <a:chExt cx="8284794" cy="3179523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805522" y="1361996"/>
                  <a:ext cx="8284794" cy="3179523"/>
                  <a:chOff x="458720" y="1400096"/>
                  <a:chExt cx="8878468" cy="3437398"/>
                </a:xfrm>
              </p:grpSpPr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458720" y="1408940"/>
                    <a:ext cx="6198515" cy="3383066"/>
                    <a:chOff x="408541" y="1518428"/>
                    <a:chExt cx="5992552" cy="3185921"/>
                  </a:xfrm>
                </p:grpSpPr>
                <p:pic>
                  <p:nvPicPr>
                    <p:cNvPr id="93" name="Picture 92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8541" y="1599400"/>
                      <a:ext cx="5992552" cy="31049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Picture 9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flipH="1">
                      <a:off x="3913060" y="2025661"/>
                      <a:ext cx="648241" cy="62128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4888259" y="1849426"/>
                      <a:ext cx="247506" cy="11687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96" name="Round Same Side Corner Rectangle 95"/>
                    <p:cNvSpPr/>
                    <p:nvPr/>
                  </p:nvSpPr>
                  <p:spPr>
                    <a:xfrm>
                      <a:off x="4213860" y="1686560"/>
                      <a:ext cx="716280" cy="101600"/>
                    </a:xfrm>
                    <a:prstGeom prst="round2Same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4561301" y="1518428"/>
                      <a:ext cx="213899" cy="80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4470400" y="1518428"/>
                      <a:ext cx="90901" cy="16813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75845" y="1400096"/>
                    <a:ext cx="2361343" cy="3437398"/>
                  </a:xfrm>
                  <a:prstGeom prst="rect">
                    <a:avLst/>
                  </a:prstGeom>
                </p:spPr>
              </p:pic>
              <p:sp>
                <p:nvSpPr>
                  <p:cNvPr id="91" name="Freeform 90"/>
                  <p:cNvSpPr/>
                  <p:nvPr/>
                </p:nvSpPr>
                <p:spPr>
                  <a:xfrm>
                    <a:off x="4975860" y="1451967"/>
                    <a:ext cx="3436620" cy="1108353"/>
                  </a:xfrm>
                  <a:custGeom>
                    <a:avLst/>
                    <a:gdLst>
                      <a:gd name="connsiteX0" fmla="*/ 0 w 3436620"/>
                      <a:gd name="connsiteY0" fmla="*/ 3453 h 1108353"/>
                      <a:gd name="connsiteX1" fmla="*/ 339090 w 3436620"/>
                      <a:gd name="connsiteY1" fmla="*/ 7263 h 1108353"/>
                      <a:gd name="connsiteX2" fmla="*/ 1002030 w 3436620"/>
                      <a:gd name="connsiteY2" fmla="*/ 68223 h 1108353"/>
                      <a:gd name="connsiteX3" fmla="*/ 1767840 w 3436620"/>
                      <a:gd name="connsiteY3" fmla="*/ 266343 h 1108353"/>
                      <a:gd name="connsiteX4" fmla="*/ 2164080 w 3436620"/>
                      <a:gd name="connsiteY4" fmla="*/ 460653 h 1108353"/>
                      <a:gd name="connsiteX5" fmla="*/ 3143250 w 3436620"/>
                      <a:gd name="connsiteY5" fmla="*/ 875943 h 1108353"/>
                      <a:gd name="connsiteX6" fmla="*/ 3322320 w 3436620"/>
                      <a:gd name="connsiteY6" fmla="*/ 959763 h 1108353"/>
                      <a:gd name="connsiteX7" fmla="*/ 3436620 w 3436620"/>
                      <a:gd name="connsiteY7" fmla="*/ 1108353 h 110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36620" h="1108353">
                        <a:moveTo>
                          <a:pt x="0" y="3453"/>
                        </a:moveTo>
                        <a:cubicBezTo>
                          <a:pt x="86042" y="-40"/>
                          <a:pt x="172085" y="-3532"/>
                          <a:pt x="339090" y="7263"/>
                        </a:cubicBezTo>
                        <a:cubicBezTo>
                          <a:pt x="506095" y="18058"/>
                          <a:pt x="763905" y="25043"/>
                          <a:pt x="1002030" y="68223"/>
                        </a:cubicBezTo>
                        <a:cubicBezTo>
                          <a:pt x="1240155" y="111403"/>
                          <a:pt x="1574165" y="200938"/>
                          <a:pt x="1767840" y="266343"/>
                        </a:cubicBezTo>
                        <a:cubicBezTo>
                          <a:pt x="1961515" y="331748"/>
                          <a:pt x="1934845" y="359053"/>
                          <a:pt x="2164080" y="460653"/>
                        </a:cubicBezTo>
                        <a:cubicBezTo>
                          <a:pt x="2393315" y="562253"/>
                          <a:pt x="2950210" y="792758"/>
                          <a:pt x="3143250" y="875943"/>
                        </a:cubicBezTo>
                        <a:cubicBezTo>
                          <a:pt x="3336290" y="959128"/>
                          <a:pt x="3273425" y="921028"/>
                          <a:pt x="3322320" y="959763"/>
                        </a:cubicBezTo>
                        <a:cubicBezTo>
                          <a:pt x="3371215" y="998498"/>
                          <a:pt x="3403917" y="1053425"/>
                          <a:pt x="3436620" y="1108353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92" name="Freeform 91"/>
                  <p:cNvSpPr/>
                  <p:nvPr/>
                </p:nvSpPr>
                <p:spPr>
                  <a:xfrm>
                    <a:off x="5352288" y="1822704"/>
                    <a:ext cx="2279904" cy="2072640"/>
                  </a:xfrm>
                  <a:custGeom>
                    <a:avLst/>
                    <a:gdLst>
                      <a:gd name="connsiteX0" fmla="*/ 0 w 2279904"/>
                      <a:gd name="connsiteY0" fmla="*/ 0 h 2072640"/>
                      <a:gd name="connsiteX1" fmla="*/ 384048 w 2279904"/>
                      <a:gd name="connsiteY1" fmla="*/ 6096 h 2072640"/>
                      <a:gd name="connsiteX2" fmla="*/ 682752 w 2279904"/>
                      <a:gd name="connsiteY2" fmla="*/ 48768 h 2072640"/>
                      <a:gd name="connsiteX3" fmla="*/ 1182624 w 2279904"/>
                      <a:gd name="connsiteY3" fmla="*/ 323088 h 2072640"/>
                      <a:gd name="connsiteX4" fmla="*/ 1493520 w 2279904"/>
                      <a:gd name="connsiteY4" fmla="*/ 664464 h 2072640"/>
                      <a:gd name="connsiteX5" fmla="*/ 1670304 w 2279904"/>
                      <a:gd name="connsiteY5" fmla="*/ 981456 h 2072640"/>
                      <a:gd name="connsiteX6" fmla="*/ 1767840 w 2279904"/>
                      <a:gd name="connsiteY6" fmla="*/ 1341120 h 2072640"/>
                      <a:gd name="connsiteX7" fmla="*/ 1883664 w 2279904"/>
                      <a:gd name="connsiteY7" fmla="*/ 1682496 h 2072640"/>
                      <a:gd name="connsiteX8" fmla="*/ 1956816 w 2279904"/>
                      <a:gd name="connsiteY8" fmla="*/ 1920240 h 2072640"/>
                      <a:gd name="connsiteX9" fmla="*/ 2279904 w 2279904"/>
                      <a:gd name="connsiteY9" fmla="*/ 2072640 h 2072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9904" h="2072640">
                        <a:moveTo>
                          <a:pt x="0" y="0"/>
                        </a:moveTo>
                        <a:lnTo>
                          <a:pt x="384048" y="6096"/>
                        </a:lnTo>
                        <a:cubicBezTo>
                          <a:pt x="497840" y="14224"/>
                          <a:pt x="549656" y="-4064"/>
                          <a:pt x="682752" y="48768"/>
                        </a:cubicBezTo>
                        <a:cubicBezTo>
                          <a:pt x="815848" y="101600"/>
                          <a:pt x="1047496" y="220472"/>
                          <a:pt x="1182624" y="323088"/>
                        </a:cubicBezTo>
                        <a:cubicBezTo>
                          <a:pt x="1317752" y="425704"/>
                          <a:pt x="1412240" y="554736"/>
                          <a:pt x="1493520" y="664464"/>
                        </a:cubicBezTo>
                        <a:cubicBezTo>
                          <a:pt x="1574800" y="774192"/>
                          <a:pt x="1624584" y="868680"/>
                          <a:pt x="1670304" y="981456"/>
                        </a:cubicBezTo>
                        <a:cubicBezTo>
                          <a:pt x="1716024" y="1094232"/>
                          <a:pt x="1732280" y="1224280"/>
                          <a:pt x="1767840" y="1341120"/>
                        </a:cubicBezTo>
                        <a:cubicBezTo>
                          <a:pt x="1803400" y="1457960"/>
                          <a:pt x="1852168" y="1585976"/>
                          <a:pt x="1883664" y="1682496"/>
                        </a:cubicBezTo>
                        <a:cubicBezTo>
                          <a:pt x="1915160" y="1779016"/>
                          <a:pt x="1890776" y="1855216"/>
                          <a:pt x="1956816" y="1920240"/>
                        </a:cubicBezTo>
                        <a:cubicBezTo>
                          <a:pt x="2022856" y="1985264"/>
                          <a:pt x="2151380" y="2028952"/>
                          <a:pt x="2279904" y="2072640"/>
                        </a:cubicBezTo>
                      </a:path>
                    </a:pathLst>
                  </a:custGeom>
                  <a:solidFill>
                    <a:schemeClr val="bg1"/>
                  </a:solidFill>
                  <a:ln w="762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88" name="Freeform 87"/>
                <p:cNvSpPr/>
                <p:nvPr/>
              </p:nvSpPr>
              <p:spPr>
                <a:xfrm>
                  <a:off x="4427000" y="2255520"/>
                  <a:ext cx="3116800" cy="1617782"/>
                </a:xfrm>
                <a:custGeom>
                  <a:avLst/>
                  <a:gdLst>
                    <a:gd name="connsiteX0" fmla="*/ 7840 w 3116800"/>
                    <a:gd name="connsiteY0" fmla="*/ 0 h 1617782"/>
                    <a:gd name="connsiteX1" fmla="*/ 220 w 3116800"/>
                    <a:gd name="connsiteY1" fmla="*/ 83820 h 1617782"/>
                    <a:gd name="connsiteX2" fmla="*/ 15460 w 3116800"/>
                    <a:gd name="connsiteY2" fmla="*/ 160020 h 1617782"/>
                    <a:gd name="connsiteX3" fmla="*/ 15460 w 3116800"/>
                    <a:gd name="connsiteY3" fmla="*/ 320040 h 1617782"/>
                    <a:gd name="connsiteX4" fmla="*/ 114520 w 3116800"/>
                    <a:gd name="connsiteY4" fmla="*/ 533400 h 1617782"/>
                    <a:gd name="connsiteX5" fmla="*/ 838420 w 3116800"/>
                    <a:gd name="connsiteY5" fmla="*/ 883920 h 1617782"/>
                    <a:gd name="connsiteX6" fmla="*/ 1547080 w 3116800"/>
                    <a:gd name="connsiteY6" fmla="*/ 1173480 h 1617782"/>
                    <a:gd name="connsiteX7" fmla="*/ 2309080 w 3116800"/>
                    <a:gd name="connsiteY7" fmla="*/ 1424940 h 1617782"/>
                    <a:gd name="connsiteX8" fmla="*/ 2979640 w 3116800"/>
                    <a:gd name="connsiteY8" fmla="*/ 1607820 h 1617782"/>
                    <a:gd name="connsiteX9" fmla="*/ 3116800 w 3116800"/>
                    <a:gd name="connsiteY9" fmla="*/ 1577340 h 161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6800" h="1617782">
                      <a:moveTo>
                        <a:pt x="7840" y="0"/>
                      </a:moveTo>
                      <a:cubicBezTo>
                        <a:pt x="3395" y="28575"/>
                        <a:pt x="-1050" y="57150"/>
                        <a:pt x="220" y="83820"/>
                      </a:cubicBezTo>
                      <a:cubicBezTo>
                        <a:pt x="1490" y="110490"/>
                        <a:pt x="12920" y="120650"/>
                        <a:pt x="15460" y="160020"/>
                      </a:cubicBezTo>
                      <a:cubicBezTo>
                        <a:pt x="18000" y="199390"/>
                        <a:pt x="-1050" y="257810"/>
                        <a:pt x="15460" y="320040"/>
                      </a:cubicBezTo>
                      <a:cubicBezTo>
                        <a:pt x="31970" y="382270"/>
                        <a:pt x="-22640" y="439420"/>
                        <a:pt x="114520" y="533400"/>
                      </a:cubicBezTo>
                      <a:cubicBezTo>
                        <a:pt x="251680" y="627380"/>
                        <a:pt x="599660" y="777240"/>
                        <a:pt x="838420" y="883920"/>
                      </a:cubicBezTo>
                      <a:cubicBezTo>
                        <a:pt x="1077180" y="990600"/>
                        <a:pt x="1301970" y="1083310"/>
                        <a:pt x="1547080" y="1173480"/>
                      </a:cubicBezTo>
                      <a:cubicBezTo>
                        <a:pt x="1792190" y="1263650"/>
                        <a:pt x="2070320" y="1352550"/>
                        <a:pt x="2309080" y="1424940"/>
                      </a:cubicBezTo>
                      <a:cubicBezTo>
                        <a:pt x="2547840" y="1497330"/>
                        <a:pt x="2845020" y="1582420"/>
                        <a:pt x="2979640" y="1607820"/>
                      </a:cubicBezTo>
                      <a:cubicBezTo>
                        <a:pt x="3114260" y="1633220"/>
                        <a:pt x="3115530" y="1605280"/>
                        <a:pt x="3116800" y="157734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sp>
            <p:nvSpPr>
              <p:cNvPr id="81" name="Right Arrow 80"/>
              <p:cNvSpPr/>
              <p:nvPr/>
            </p:nvSpPr>
            <p:spPr>
              <a:xfrm>
                <a:off x="5246995" y="1355784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028796" y="946476"/>
                <a:ext cx="2740392" cy="451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Suction By. Hopper</a:t>
                </a:r>
              </a:p>
            </p:txBody>
          </p:sp>
          <p:sp>
            <p:nvSpPr>
              <p:cNvPr id="83" name="Right Arrow 82"/>
              <p:cNvSpPr/>
              <p:nvPr/>
            </p:nvSpPr>
            <p:spPr>
              <a:xfrm rot="10800000">
                <a:off x="5246995" y="2155545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74609" y="2288797"/>
                <a:ext cx="1859817" cy="421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Load Material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36"/>
            <a:stretch/>
          </p:blipFill>
          <p:spPr>
            <a:xfrm>
              <a:off x="1585210" y="568684"/>
              <a:ext cx="2769998" cy="200348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35343" y="2309701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68 J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49" y="2803207"/>
            <a:ext cx="2108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Production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66510" y="599330"/>
            <a:ext cx="5025945" cy="50708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: </a:t>
            </a:r>
            <a:r>
              <a:rPr lang="en-US" b="1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Process Drain out remain Material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615925" y="633345"/>
            <a:ext cx="0" cy="5992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80" y="4865029"/>
            <a:ext cx="1656869" cy="16928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/>
          <p:cNvSpPr txBox="1"/>
          <p:nvPr/>
        </p:nvSpPr>
        <p:spPr>
          <a:xfrm>
            <a:off x="2163895" y="4918865"/>
            <a:ext cx="7906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</a:t>
            </a:r>
          </a:p>
        </p:txBody>
      </p:sp>
      <p:sp>
        <p:nvSpPr>
          <p:cNvPr id="20" name="Curved Down Arrow 19"/>
          <p:cNvSpPr/>
          <p:nvPr/>
        </p:nvSpPr>
        <p:spPr>
          <a:xfrm rot="5400000">
            <a:off x="2643335" y="5483139"/>
            <a:ext cx="1341764" cy="45764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Explosion 2 20"/>
          <p:cNvSpPr/>
          <p:nvPr/>
        </p:nvSpPr>
        <p:spPr>
          <a:xfrm rot="5400000">
            <a:off x="2154716" y="5593574"/>
            <a:ext cx="948284" cy="1235110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5" name="TextBox 144"/>
          <p:cNvSpPr txBox="1"/>
          <p:nvPr/>
        </p:nvSpPr>
        <p:spPr>
          <a:xfrm>
            <a:off x="2283809" y="5930867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173" y="456528"/>
            <a:ext cx="4209838" cy="2346680"/>
          </a:xfrm>
          <a:prstGeom prst="rect">
            <a:avLst/>
          </a:prstGeom>
          <a:solidFill>
            <a:schemeClr val="bg2">
              <a:lumMod val="9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96D99-F0FD-C89D-9A50-59602BE970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097" y="3048655"/>
            <a:ext cx="3367921" cy="1549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925E7-FFFA-A4B6-8B67-92449D1D156F}"/>
              </a:ext>
            </a:extLst>
          </p:cNvPr>
          <p:cNvSpPr txBox="1"/>
          <p:nvPr/>
        </p:nvSpPr>
        <p:spPr>
          <a:xfrm>
            <a:off x="97993" y="3625713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Purge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C632C5-F4FA-5FBD-2F7D-D7E9992F4846}"/>
              </a:ext>
            </a:extLst>
          </p:cNvPr>
          <p:cNvSpPr/>
          <p:nvPr/>
        </p:nvSpPr>
        <p:spPr>
          <a:xfrm>
            <a:off x="88234" y="4074794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28AB10-BE18-A17C-AEB2-284FC294561E}"/>
              </a:ext>
            </a:extLst>
          </p:cNvPr>
          <p:cNvSpPr/>
          <p:nvPr/>
        </p:nvSpPr>
        <p:spPr>
          <a:xfrm>
            <a:off x="2343037" y="3045706"/>
            <a:ext cx="922998" cy="929434"/>
          </a:xfrm>
          <a:prstGeom prst="roundRect">
            <a:avLst>
              <a:gd name="adj" fmla="val 11163"/>
            </a:avLst>
          </a:prstGeom>
          <a:solidFill>
            <a:srgbClr val="00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99EE4-4EA6-2694-39E2-10BB51958B1A}"/>
              </a:ext>
            </a:extLst>
          </p:cNvPr>
          <p:cNvSpPr txBox="1"/>
          <p:nvPr/>
        </p:nvSpPr>
        <p:spPr>
          <a:xfrm>
            <a:off x="3386413" y="3269627"/>
            <a:ext cx="8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reuse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1334A-80C2-1E29-1772-E82821EC213D}"/>
              </a:ext>
            </a:extLst>
          </p:cNvPr>
          <p:cNvSpPr txBox="1"/>
          <p:nvPr/>
        </p:nvSpPr>
        <p:spPr>
          <a:xfrm>
            <a:off x="13067" y="410808"/>
            <a:ext cx="314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Injection operation (MACHINE 68 J)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1537515" y="5420522"/>
            <a:ext cx="30437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Cause : Material Mix (CHT)</a:t>
            </a:r>
            <a:endParaRPr kumimoji="1" lang="ja-JP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297E2-771C-AEB4-501C-77FD8F388E54}"/>
              </a:ext>
            </a:extLst>
          </p:cNvPr>
          <p:cNvSpPr txBox="1"/>
          <p:nvPr/>
        </p:nvSpPr>
        <p:spPr>
          <a:xfrm>
            <a:off x="1182037" y="4515411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material = 4 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4A6CD-05EF-08F5-09B1-0171BF0DEDCC}"/>
              </a:ext>
            </a:extLst>
          </p:cNvPr>
          <p:cNvSpPr txBox="1"/>
          <p:nvPr/>
        </p:nvSpPr>
        <p:spPr>
          <a:xfrm>
            <a:off x="2276664" y="2814842"/>
            <a:ext cx="1928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material = 6 KG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99CC651-357B-CA23-63CD-F891F4ABCD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3741" y="1045144"/>
            <a:ext cx="2799943" cy="170249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B2FC7F-6AFF-DAC9-D2BA-52566FD6F550}"/>
              </a:ext>
            </a:extLst>
          </p:cNvPr>
          <p:cNvSpPr/>
          <p:nvPr/>
        </p:nvSpPr>
        <p:spPr>
          <a:xfrm>
            <a:off x="6683741" y="1044392"/>
            <a:ext cx="2546320" cy="1720179"/>
          </a:xfrm>
          <a:custGeom>
            <a:avLst/>
            <a:gdLst>
              <a:gd name="connsiteX0" fmla="*/ 1643316 w 2546320"/>
              <a:gd name="connsiteY0" fmla="*/ 0 h 1720179"/>
              <a:gd name="connsiteX1" fmla="*/ 2365715 w 2546320"/>
              <a:gd name="connsiteY1" fmla="*/ 0 h 1720179"/>
              <a:gd name="connsiteX2" fmla="*/ 2546320 w 2546320"/>
              <a:gd name="connsiteY2" fmla="*/ 180605 h 1720179"/>
              <a:gd name="connsiteX3" fmla="*/ 2546320 w 2546320"/>
              <a:gd name="connsiteY3" fmla="*/ 959403 h 1720179"/>
              <a:gd name="connsiteX4" fmla="*/ 2537254 w 2546320"/>
              <a:gd name="connsiteY4" fmla="*/ 1004306 h 1720179"/>
              <a:gd name="connsiteX5" fmla="*/ 2546320 w 2546320"/>
              <a:gd name="connsiteY5" fmla="*/ 1049209 h 1720179"/>
              <a:gd name="connsiteX6" fmla="*/ 2546320 w 2546320"/>
              <a:gd name="connsiteY6" fmla="*/ 1585982 h 1720179"/>
              <a:gd name="connsiteX7" fmla="*/ 2412123 w 2546320"/>
              <a:gd name="connsiteY7" fmla="*/ 1720179 h 1720179"/>
              <a:gd name="connsiteX8" fmla="*/ 134197 w 2546320"/>
              <a:gd name="connsiteY8" fmla="*/ 1720179 h 1720179"/>
              <a:gd name="connsiteX9" fmla="*/ 0 w 2546320"/>
              <a:gd name="connsiteY9" fmla="*/ 1585982 h 1720179"/>
              <a:gd name="connsiteX10" fmla="*/ 0 w 2546320"/>
              <a:gd name="connsiteY10" fmla="*/ 1049209 h 1720179"/>
              <a:gd name="connsiteX11" fmla="*/ 134197 w 2546320"/>
              <a:gd name="connsiteY11" fmla="*/ 915012 h 1720179"/>
              <a:gd name="connsiteX12" fmla="*/ 1462711 w 2546320"/>
              <a:gd name="connsiteY12" fmla="*/ 915012 h 1720179"/>
              <a:gd name="connsiteX13" fmla="*/ 1462711 w 2546320"/>
              <a:gd name="connsiteY13" fmla="*/ 180605 h 1720179"/>
              <a:gd name="connsiteX14" fmla="*/ 1643316 w 2546320"/>
              <a:gd name="connsiteY14" fmla="*/ 0 h 172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6320" h="1720179">
                <a:moveTo>
                  <a:pt x="1643316" y="0"/>
                </a:moveTo>
                <a:lnTo>
                  <a:pt x="2365715" y="0"/>
                </a:lnTo>
                <a:cubicBezTo>
                  <a:pt x="2465460" y="0"/>
                  <a:pt x="2546320" y="80860"/>
                  <a:pt x="2546320" y="180605"/>
                </a:cubicBezTo>
                <a:lnTo>
                  <a:pt x="2546320" y="959403"/>
                </a:lnTo>
                <a:lnTo>
                  <a:pt x="2537254" y="1004306"/>
                </a:lnTo>
                <a:lnTo>
                  <a:pt x="2546320" y="1049209"/>
                </a:lnTo>
                <a:lnTo>
                  <a:pt x="2546320" y="1585982"/>
                </a:lnTo>
                <a:cubicBezTo>
                  <a:pt x="2546320" y="1660097"/>
                  <a:pt x="2486238" y="1720179"/>
                  <a:pt x="2412123" y="1720179"/>
                </a:cubicBezTo>
                <a:lnTo>
                  <a:pt x="134197" y="1720179"/>
                </a:lnTo>
                <a:cubicBezTo>
                  <a:pt x="60082" y="1720179"/>
                  <a:pt x="0" y="1660097"/>
                  <a:pt x="0" y="1585982"/>
                </a:cubicBezTo>
                <a:lnTo>
                  <a:pt x="0" y="1049209"/>
                </a:lnTo>
                <a:cubicBezTo>
                  <a:pt x="0" y="975094"/>
                  <a:pt x="60082" y="915012"/>
                  <a:pt x="134197" y="915012"/>
                </a:cubicBezTo>
                <a:lnTo>
                  <a:pt x="1462711" y="915012"/>
                </a:lnTo>
                <a:lnTo>
                  <a:pt x="1462711" y="180605"/>
                </a:lnTo>
                <a:cubicBezTo>
                  <a:pt x="1462711" y="80860"/>
                  <a:pt x="1543571" y="0"/>
                  <a:pt x="1643316" y="0"/>
                </a:cubicBezTo>
                <a:close/>
              </a:path>
            </a:pathLst>
          </a:custGeom>
          <a:solidFill>
            <a:srgbClr val="BFFFBF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7822E7-EC7C-3D70-4ACF-77549F322809}"/>
              </a:ext>
            </a:extLst>
          </p:cNvPr>
          <p:cNvSpPr txBox="1"/>
          <p:nvPr/>
        </p:nvSpPr>
        <p:spPr>
          <a:xfrm>
            <a:off x="4629838" y="1682486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material = </a:t>
            </a:r>
            <a:r>
              <a:rPr 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KG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6440815-24C2-2658-F794-0EE0FD068B6A}"/>
              </a:ext>
            </a:extLst>
          </p:cNvPr>
          <p:cNvSpPr/>
          <p:nvPr/>
        </p:nvSpPr>
        <p:spPr>
          <a:xfrm>
            <a:off x="5882422" y="2200375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A8D355-3631-9B7D-D76E-F3A99B38ED7C}"/>
              </a:ext>
            </a:extLst>
          </p:cNvPr>
          <p:cNvSpPr txBox="1"/>
          <p:nvPr/>
        </p:nvSpPr>
        <p:spPr>
          <a:xfrm>
            <a:off x="4787063" y="4344010"/>
            <a:ext cx="268536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68J   </a:t>
            </a: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1Day  (Day / Night)  </a:t>
            </a:r>
          </a:p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Mold = 8 Mold / 1 Day </a:t>
            </a:r>
          </a:p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1Day Purge = </a:t>
            </a:r>
            <a:r>
              <a:rPr 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 KG./Day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CC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Month = </a:t>
            </a:r>
            <a:r>
              <a:rPr lang="en-US" sz="1600" b="1" u="sng" dirty="0">
                <a:solidFill>
                  <a:srgbClr val="00CC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1600 KG.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C1F8067-0D08-DAA5-AE79-3829787C30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7424" y="2741931"/>
            <a:ext cx="4895285" cy="13583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12913D1-A76F-8014-03EA-F1C0A6D3E67F}"/>
              </a:ext>
            </a:extLst>
          </p:cNvPr>
          <p:cNvSpPr txBox="1"/>
          <p:nvPr/>
        </p:nvSpPr>
        <p:spPr>
          <a:xfrm>
            <a:off x="5275481" y="5893083"/>
            <a:ext cx="4208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 Auto Cut off Material</a:t>
            </a:r>
          </a:p>
        </p:txBody>
      </p:sp>
      <p:sp>
        <p:nvSpPr>
          <p:cNvPr id="47" name="Down Arrow 16">
            <a:extLst>
              <a:ext uri="{FF2B5EF4-FFF2-40B4-BE49-F238E27FC236}">
                <a16:creationId xmlns:a16="http://schemas.microsoft.com/office/drawing/2014/main" id="{BAE2A519-689D-E039-DBD6-162A1DF37010}"/>
              </a:ext>
            </a:extLst>
          </p:cNvPr>
          <p:cNvSpPr/>
          <p:nvPr/>
        </p:nvSpPr>
        <p:spPr>
          <a:xfrm>
            <a:off x="7009308" y="5461368"/>
            <a:ext cx="484632" cy="31544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2A1C2-1AAF-F157-B9D7-A5836C9F91AA}"/>
              </a:ext>
            </a:extLst>
          </p:cNvPr>
          <p:cNvSpPr txBox="1"/>
          <p:nvPr/>
        </p:nvSpPr>
        <p:spPr>
          <a:xfrm>
            <a:off x="7956901" y="4376911"/>
            <a:ext cx="17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Avg. mat’l cost ≈ 60 THB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E3FD3-4658-048E-F29E-1E3C5FFD2BFA}"/>
              </a:ext>
            </a:extLst>
          </p:cNvPr>
          <p:cNvSpPr txBox="1"/>
          <p:nvPr/>
        </p:nvSpPr>
        <p:spPr>
          <a:xfrm>
            <a:off x="8204653" y="4667068"/>
            <a:ext cx="1323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Cost = </a:t>
            </a:r>
            <a:r>
              <a:rPr lang="en-US" sz="1600" b="1" dirty="0">
                <a:solidFill>
                  <a:srgbClr val="FF0000"/>
                </a:solidFill>
              </a:rPr>
              <a:t>96,000</a:t>
            </a:r>
          </a:p>
          <a:p>
            <a:r>
              <a:rPr lang="en-US" sz="1600" b="1" dirty="0"/>
              <a:t> Baht/Month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364C7-0A61-F299-4AC1-72454B6291D8}"/>
              </a:ext>
            </a:extLst>
          </p:cNvPr>
          <p:cNvSpPr/>
          <p:nvPr/>
        </p:nvSpPr>
        <p:spPr>
          <a:xfrm>
            <a:off x="7956901" y="4238513"/>
            <a:ext cx="1735552" cy="11009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9F4DF8A1-DA3E-A645-163C-87CB7B51095E}"/>
              </a:ext>
            </a:extLst>
          </p:cNvPr>
          <p:cNvSpPr/>
          <p:nvPr/>
        </p:nvSpPr>
        <p:spPr>
          <a:xfrm>
            <a:off x="7523880" y="4529838"/>
            <a:ext cx="360676" cy="518261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2" grpId="0"/>
      <p:bldP spid="22" grpId="0"/>
      <p:bldP spid="19" grpId="0" animBg="1"/>
      <p:bldP spid="20" grpId="0" animBg="1"/>
      <p:bldP spid="21" grpId="0" animBg="1"/>
      <p:bldP spid="21" grpId="1" animBg="1"/>
      <p:bldP spid="145" grpId="0"/>
      <p:bldP spid="145" grpId="1"/>
      <p:bldP spid="11" grpId="0" animBg="1"/>
      <p:bldP spid="4" grpId="0"/>
      <p:bldP spid="5" grpId="0" animBg="1"/>
      <p:bldP spid="7" grpId="0" animBg="1"/>
      <p:bldP spid="8" grpId="0"/>
      <p:bldP spid="144" grpId="0" animBg="1"/>
      <p:bldP spid="16" grpId="0"/>
      <p:bldP spid="17" grpId="0"/>
      <p:bldP spid="36" grpId="0" animBg="1"/>
      <p:bldP spid="42" grpId="0"/>
      <p:bldP spid="43" grpId="0" animBg="1"/>
      <p:bldP spid="44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646827" y="3762276"/>
            <a:ext cx="3953629" cy="2966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24562" y="506644"/>
            <a:ext cx="593669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Target : Reduce Material waste 50%  (Machine 68J)</a:t>
            </a:r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4021190936"/>
              </p:ext>
            </p:extLst>
          </p:nvPr>
        </p:nvGraphicFramePr>
        <p:xfrm>
          <a:off x="5949887" y="972156"/>
          <a:ext cx="3348414" cy="2748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644654" y="1481132"/>
            <a:ext cx="143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 96,000 baht.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943417" y="2873703"/>
            <a:ext cx="11930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48,000  baht.</a:t>
            </a:r>
            <a:endParaRPr lang="th-TH" sz="1400" b="1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855456" y="1794562"/>
            <a:ext cx="1913924" cy="23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Down Arrow 69"/>
          <p:cNvSpPr/>
          <p:nvPr/>
        </p:nvSpPr>
        <p:spPr>
          <a:xfrm>
            <a:off x="7977727" y="1779585"/>
            <a:ext cx="182880" cy="8229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3" name="Straight Connector 72"/>
          <p:cNvCxnSpPr/>
          <p:nvPr/>
        </p:nvCxnSpPr>
        <p:spPr>
          <a:xfrm>
            <a:off x="7362158" y="2593360"/>
            <a:ext cx="1407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xplosion 2 46"/>
          <p:cNvSpPr/>
          <p:nvPr/>
        </p:nvSpPr>
        <p:spPr>
          <a:xfrm rot="1902754">
            <a:off x="8427002" y="1741324"/>
            <a:ext cx="1251868" cy="1048426"/>
          </a:xfrm>
          <a:prstGeom prst="irregularSeal2">
            <a:avLst/>
          </a:prstGeom>
          <a:solidFill>
            <a:srgbClr val="00FF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8574020" y="1985000"/>
            <a:ext cx="105112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48,000 </a:t>
            </a:r>
            <a:r>
              <a:rPr lang="en-US" sz="1050" b="1" dirty="0">
                <a:solidFill>
                  <a:srgbClr val="FF0000"/>
                </a:solidFill>
              </a:rPr>
              <a:t>baht./Month</a:t>
            </a:r>
          </a:p>
        </p:txBody>
      </p:sp>
      <p:graphicFrame>
        <p:nvGraphicFramePr>
          <p:cNvPr id="78" name="Chart 77"/>
          <p:cNvGraphicFramePr/>
          <p:nvPr>
            <p:extLst>
              <p:ext uri="{D42A27DB-BD31-4B8C-83A1-F6EECF244321}">
                <p14:modId xmlns:p14="http://schemas.microsoft.com/office/powerpoint/2010/main" val="665571898"/>
              </p:ext>
            </p:extLst>
          </p:nvPr>
        </p:nvGraphicFramePr>
        <p:xfrm>
          <a:off x="5756471" y="3782589"/>
          <a:ext cx="3460248" cy="2966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9" name="Explosion 2 98"/>
          <p:cNvSpPr/>
          <p:nvPr/>
        </p:nvSpPr>
        <p:spPr>
          <a:xfrm rot="1902754">
            <a:off x="8425333" y="4471788"/>
            <a:ext cx="1348812" cy="1079060"/>
          </a:xfrm>
          <a:prstGeom prst="irregularSeal2">
            <a:avLst/>
          </a:prstGeom>
          <a:solidFill>
            <a:srgbClr val="FFFF00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0" name="TextBox 99"/>
          <p:cNvSpPr txBox="1"/>
          <p:nvPr/>
        </p:nvSpPr>
        <p:spPr>
          <a:xfrm>
            <a:off x="8634936" y="4757670"/>
            <a:ext cx="8906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576,000 </a:t>
            </a:r>
            <a:r>
              <a:rPr lang="en-US" sz="1050" b="1" dirty="0">
                <a:solidFill>
                  <a:srgbClr val="FF0000"/>
                </a:solidFill>
              </a:rPr>
              <a:t>baht./Year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502582" y="4298746"/>
            <a:ext cx="1346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1,152,000 baht.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943417" y="5917973"/>
            <a:ext cx="1079397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576,000 baht.</a:t>
            </a:r>
            <a:endParaRPr lang="th-TH" sz="1100" b="1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6846542" y="4599670"/>
            <a:ext cx="1922838" cy="6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Down Arrow 103"/>
          <p:cNvSpPr/>
          <p:nvPr/>
        </p:nvSpPr>
        <p:spPr>
          <a:xfrm>
            <a:off x="7904171" y="4633303"/>
            <a:ext cx="175490" cy="86701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7268215" y="5500314"/>
            <a:ext cx="1422839" cy="6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5443753" y="875015"/>
            <a:ext cx="1435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68J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BC6822-51A2-1EBB-1A43-6620DEA69908}"/>
              </a:ext>
            </a:extLst>
          </p:cNvPr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7CB4A3-F3EA-C29F-0403-C1427AC4E1AE}"/>
                </a:ext>
              </a:extLst>
            </p:cNvPr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72863-148F-0AE4-3421-749A5901407A}"/>
                  </a:ext>
                </a:extLst>
              </p:cNvPr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th-TH" sz="2000" b="1" dirty="0"/>
                  <a:t> </a:t>
                </a:r>
                <a:r>
                  <a:rPr lang="en-US" sz="2000" b="1" dirty="0"/>
                  <a:t>Target</a:t>
                </a:r>
                <a:endParaRPr lang="en-US" altLang="ja-JP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1640DB-B002-9433-16E0-75C3DF148DF5}"/>
                  </a:ext>
                </a:extLst>
              </p:cNvPr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3905FF-BC45-4C5F-0F51-9ADB72C5CA25}"/>
                </a:ext>
              </a:extLst>
            </p:cNvPr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5</a:t>
              </a:fld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EA13B4-27B2-4C38-05D4-2E561AE4D58B}"/>
              </a:ext>
            </a:extLst>
          </p:cNvPr>
          <p:cNvGrpSpPr/>
          <p:nvPr/>
        </p:nvGrpSpPr>
        <p:grpSpPr>
          <a:xfrm>
            <a:off x="547517" y="1169530"/>
            <a:ext cx="3643397" cy="2150326"/>
            <a:chOff x="938201" y="4466536"/>
            <a:chExt cx="3306585" cy="2007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559F1C-4404-C820-2AF2-CF2A99FAB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44332" t="4033" r="20771" b="52677"/>
            <a:stretch/>
          </p:blipFill>
          <p:spPr>
            <a:xfrm>
              <a:off x="938201" y="4466536"/>
              <a:ext cx="3306585" cy="200756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83EACB-5FEB-1B68-1DD5-232918AC21BF}"/>
                </a:ext>
              </a:extLst>
            </p:cNvPr>
            <p:cNvSpPr/>
            <p:nvPr/>
          </p:nvSpPr>
          <p:spPr>
            <a:xfrm rot="1630529">
              <a:off x="3532704" y="5321677"/>
              <a:ext cx="437315" cy="295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3">
              <a:extLst>
                <a:ext uri="{FF2B5EF4-FFF2-40B4-BE49-F238E27FC236}">
                  <a16:creationId xmlns:a16="http://schemas.microsoft.com/office/drawing/2014/main" id="{9012824D-8557-B3C3-721A-2C0AB1B5F5F3}"/>
                </a:ext>
              </a:extLst>
            </p:cNvPr>
            <p:cNvSpPr/>
            <p:nvPr/>
          </p:nvSpPr>
          <p:spPr>
            <a:xfrm rot="2084657">
              <a:off x="3652332" y="5354366"/>
              <a:ext cx="223666" cy="2236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F740C4-AFE2-E2E3-C31E-633C450BD444}"/>
              </a:ext>
            </a:extLst>
          </p:cNvPr>
          <p:cNvSpPr/>
          <p:nvPr/>
        </p:nvSpPr>
        <p:spPr>
          <a:xfrm>
            <a:off x="2369215" y="1169530"/>
            <a:ext cx="1821699" cy="1324866"/>
          </a:xfrm>
          <a:prstGeom prst="roundRect">
            <a:avLst>
              <a:gd name="adj" fmla="val 7629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8F84B-15CD-0BC3-3EC0-F297D7AA9102}"/>
              </a:ext>
            </a:extLst>
          </p:cNvPr>
          <p:cNvSpPr txBox="1"/>
          <p:nvPr/>
        </p:nvSpPr>
        <p:spPr>
          <a:xfrm>
            <a:off x="3933802" y="1887765"/>
            <a:ext cx="11878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Drain out </a:t>
            </a:r>
          </a:p>
          <a:p>
            <a:r>
              <a:rPr lang="en-US" sz="1200" dirty="0"/>
              <a:t>remain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F5157-98BD-5E0D-559B-5EF3E60A23F8}"/>
              </a:ext>
            </a:extLst>
          </p:cNvPr>
          <p:cNvSpPr txBox="1"/>
          <p:nvPr/>
        </p:nvSpPr>
        <p:spPr>
          <a:xfrm>
            <a:off x="2233944" y="803348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 reduce 5 kg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B8E8CE-9FE9-006B-76C1-28F49802F37F}"/>
              </a:ext>
            </a:extLst>
          </p:cNvPr>
          <p:cNvCxnSpPr/>
          <p:nvPr/>
        </p:nvCxnSpPr>
        <p:spPr>
          <a:xfrm>
            <a:off x="1860674" y="1051653"/>
            <a:ext cx="587589" cy="3967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67C0AA-5A9C-BD02-D67F-1BEF978CFE05}"/>
              </a:ext>
            </a:extLst>
          </p:cNvPr>
          <p:cNvCxnSpPr/>
          <p:nvPr/>
        </p:nvCxnSpPr>
        <p:spPr>
          <a:xfrm>
            <a:off x="1860674" y="1435221"/>
            <a:ext cx="587589" cy="3967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367B6-3904-E0FD-571E-6AA7E8805169}"/>
              </a:ext>
            </a:extLst>
          </p:cNvPr>
          <p:cNvCxnSpPr>
            <a:cxnSpLocks/>
          </p:cNvCxnSpPr>
          <p:nvPr/>
        </p:nvCxnSpPr>
        <p:spPr>
          <a:xfrm flipH="1">
            <a:off x="3989792" y="1162858"/>
            <a:ext cx="560337" cy="283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B00978-FDE1-649C-5529-96851C273AB4}"/>
              </a:ext>
            </a:extLst>
          </p:cNvPr>
          <p:cNvCxnSpPr>
            <a:cxnSpLocks/>
          </p:cNvCxnSpPr>
          <p:nvPr/>
        </p:nvCxnSpPr>
        <p:spPr>
          <a:xfrm flipH="1">
            <a:off x="3910994" y="1535293"/>
            <a:ext cx="560337" cy="283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787B918-1A0B-AE82-D5D6-3C47BB4C0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902700"/>
              </p:ext>
            </p:extLst>
          </p:nvPr>
        </p:nvGraphicFramePr>
        <p:xfrm>
          <a:off x="461195" y="3437733"/>
          <a:ext cx="4769638" cy="3190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Down Arrow 69">
            <a:extLst>
              <a:ext uri="{FF2B5EF4-FFF2-40B4-BE49-F238E27FC236}">
                <a16:creationId xmlns:a16="http://schemas.microsoft.com/office/drawing/2014/main" id="{30E44687-62B6-C104-4F27-07F44558BEF4}"/>
              </a:ext>
            </a:extLst>
          </p:cNvPr>
          <p:cNvSpPr/>
          <p:nvPr/>
        </p:nvSpPr>
        <p:spPr>
          <a:xfrm>
            <a:off x="3726173" y="4298746"/>
            <a:ext cx="184821" cy="9173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CBD850-56F5-4BDC-1CEE-8D5E94C87563}"/>
              </a:ext>
            </a:extLst>
          </p:cNvPr>
          <p:cNvCxnSpPr/>
          <p:nvPr/>
        </p:nvCxnSpPr>
        <p:spPr>
          <a:xfrm flipV="1">
            <a:off x="1636691" y="4238581"/>
            <a:ext cx="2834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311676C-1639-4711-6196-8395B00CAB7F}"/>
              </a:ext>
            </a:extLst>
          </p:cNvPr>
          <p:cNvSpPr txBox="1"/>
          <p:nvPr/>
        </p:nvSpPr>
        <p:spPr>
          <a:xfrm>
            <a:off x="3398842" y="3903380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A596F-E34A-B613-86DA-E0B35A269BBE}"/>
              </a:ext>
            </a:extLst>
          </p:cNvPr>
          <p:cNvSpPr txBox="1"/>
          <p:nvPr/>
        </p:nvSpPr>
        <p:spPr>
          <a:xfrm>
            <a:off x="461195" y="3536192"/>
            <a:ext cx="44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86E5C-83EA-C73F-DF47-6A3A235C7193}"/>
              </a:ext>
            </a:extLst>
          </p:cNvPr>
          <p:cNvSpPr txBox="1"/>
          <p:nvPr/>
        </p:nvSpPr>
        <p:spPr>
          <a:xfrm>
            <a:off x="7304872" y="561406"/>
            <a:ext cx="244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 mat’l cost ≈ 60 THB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D20328-D3FA-7280-89AC-CB782D55BE1F}"/>
              </a:ext>
            </a:extLst>
          </p:cNvPr>
          <p:cNvSpPr txBox="1"/>
          <p:nvPr/>
        </p:nvSpPr>
        <p:spPr>
          <a:xfrm>
            <a:off x="5980524" y="109295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D83F0F-36AF-AFEA-5D2D-A2B92ED5F308}"/>
              </a:ext>
            </a:extLst>
          </p:cNvPr>
          <p:cNvSpPr txBox="1"/>
          <p:nvPr/>
        </p:nvSpPr>
        <p:spPr>
          <a:xfrm>
            <a:off x="5941485" y="390552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AD0A7-BB51-D55A-2C36-BD1E57ADD067}"/>
              </a:ext>
            </a:extLst>
          </p:cNvPr>
          <p:cNvSpPr txBox="1"/>
          <p:nvPr/>
        </p:nvSpPr>
        <p:spPr>
          <a:xfrm>
            <a:off x="4574579" y="4766891"/>
            <a:ext cx="5838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315394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Action Plan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6</a:t>
              </a:fld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7680" y="484499"/>
            <a:ext cx="1900616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Plan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422287"/>
              </p:ext>
            </p:extLst>
          </p:nvPr>
        </p:nvGraphicFramePr>
        <p:xfrm>
          <a:off x="107680" y="895042"/>
          <a:ext cx="9635759" cy="579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09">
                  <a:extLst>
                    <a:ext uri="{9D8B030D-6E8A-4147-A177-3AD203B41FA5}">
                      <a16:colId xmlns:a16="http://schemas.microsoft.com/office/drawing/2014/main" val="4042877896"/>
                    </a:ext>
                  </a:extLst>
                </a:gridCol>
                <a:gridCol w="3387965">
                  <a:extLst>
                    <a:ext uri="{9D8B030D-6E8A-4147-A177-3AD203B41FA5}">
                      <a16:colId xmlns:a16="http://schemas.microsoft.com/office/drawing/2014/main" val="3923521868"/>
                    </a:ext>
                  </a:extLst>
                </a:gridCol>
                <a:gridCol w="558057">
                  <a:extLst>
                    <a:ext uri="{9D8B030D-6E8A-4147-A177-3AD203B41FA5}">
                      <a16:colId xmlns:a16="http://schemas.microsoft.com/office/drawing/2014/main" val="155942444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17382313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852822369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223649437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523702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607253781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6751929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13448788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41325598"/>
                    </a:ext>
                  </a:extLst>
                </a:gridCol>
              </a:tblGrid>
              <a:tr h="33331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</a:t>
                      </a:r>
                      <a:r>
                        <a:rPr lang="en-US" sz="11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Plan          </a:t>
                      </a:r>
                      <a:endParaRPr lang="en-US" sz="11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2024</a:t>
                      </a: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2025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606419723"/>
                  </a:ext>
                </a:extLst>
              </a:tr>
              <a:tr h="45139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PDCA</a:t>
                      </a:r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Topic</a:t>
                      </a:r>
                      <a:endParaRPr lang="en-US" sz="11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P/A</a:t>
                      </a:r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</a:t>
                      </a: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Jan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Feb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Mar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Apr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May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Jun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Jul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736136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1.Meeting Review Problem </a:t>
                      </a:r>
                      <a:endParaRPr lang="th-TH" sz="800" b="1" u="none" strike="noStrik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19756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25073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2.Design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11960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16532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3.Meeting Analyze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 </a:t>
                      </a:r>
                    </a:p>
                    <a:p>
                      <a:pPr algn="l" rtl="0" fontAlgn="ctr"/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Improve Concept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39790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503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4.Order , Making and Assembly Part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22611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02698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5.Debug &amp; Test shot Cut off material </a:t>
                      </a:r>
                      <a:endParaRPr lang="en-US" sz="8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175551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13748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Training Tech  and </a:t>
                      </a: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work standard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335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83668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7.Trial for Keep data of user problem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66176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841533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8.Summary and Analyze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problem</a:t>
                      </a: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Expand 3 Machine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5159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847210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4835576" y="1833568"/>
            <a:ext cx="188205" cy="14509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4780793" y="166245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5" name="Isosceles Triangle 14"/>
          <p:cNvSpPr/>
          <p:nvPr/>
        </p:nvSpPr>
        <p:spPr>
          <a:xfrm rot="10800000">
            <a:off x="4844734" y="2133279"/>
            <a:ext cx="163808" cy="15518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4780793" y="197508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2255" y="258482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4848408" y="2775564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4771912" y="258408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5465868" y="2772430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7" name="Straight Connector 26"/>
          <p:cNvCxnSpPr>
            <a:stCxn id="26" idx="3"/>
            <a:endCxn id="24" idx="3"/>
          </p:cNvCxnSpPr>
          <p:nvPr/>
        </p:nvCxnSpPr>
        <p:spPr>
          <a:xfrm flipH="1">
            <a:off x="4925755" y="2772430"/>
            <a:ext cx="623500" cy="31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0800000">
            <a:off x="5469393" y="3082974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5395412" y="290482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31" name="Isosceles Triangle 30"/>
          <p:cNvSpPr/>
          <p:nvPr/>
        </p:nvSpPr>
        <p:spPr>
          <a:xfrm rot="10800000">
            <a:off x="6023200" y="307934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4" name="Straight Connector 33"/>
          <p:cNvCxnSpPr>
            <a:endCxn id="29" idx="3"/>
          </p:cNvCxnSpPr>
          <p:nvPr/>
        </p:nvCxnSpPr>
        <p:spPr>
          <a:xfrm flipH="1" flipV="1">
            <a:off x="5546739" y="3082974"/>
            <a:ext cx="556295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/>
          <p:cNvSpPr/>
          <p:nvPr/>
        </p:nvSpPr>
        <p:spPr>
          <a:xfrm rot="10800000">
            <a:off x="5454453" y="340992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TextBox 36"/>
          <p:cNvSpPr txBox="1"/>
          <p:nvPr/>
        </p:nvSpPr>
        <p:spPr>
          <a:xfrm>
            <a:off x="5954452" y="289625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38" name="Isosceles Triangle 37"/>
          <p:cNvSpPr/>
          <p:nvPr/>
        </p:nvSpPr>
        <p:spPr>
          <a:xfrm rot="10800000">
            <a:off x="5762809" y="340725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5553308" y="3404461"/>
            <a:ext cx="278147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389793" y="229044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0" name="Isosceles Triangle 89"/>
          <p:cNvSpPr/>
          <p:nvPr/>
        </p:nvSpPr>
        <p:spPr>
          <a:xfrm rot="10800000">
            <a:off x="4846699" y="2478749"/>
            <a:ext cx="154695" cy="104486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1" name="Isosceles Triangle 90"/>
          <p:cNvSpPr/>
          <p:nvPr/>
        </p:nvSpPr>
        <p:spPr>
          <a:xfrm rot="10800000">
            <a:off x="5464159" y="2475616"/>
            <a:ext cx="166774" cy="1043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2" name="Straight Connector 91"/>
          <p:cNvCxnSpPr>
            <a:stCxn id="91" idx="3"/>
            <a:endCxn id="90" idx="3"/>
          </p:cNvCxnSpPr>
          <p:nvPr/>
        </p:nvCxnSpPr>
        <p:spPr>
          <a:xfrm flipH="1">
            <a:off x="4924046" y="2475616"/>
            <a:ext cx="623500" cy="31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774030" y="228972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87727" y="323660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695573" y="323910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6" name="Isosceles Triangle 95"/>
          <p:cNvSpPr/>
          <p:nvPr/>
        </p:nvSpPr>
        <p:spPr>
          <a:xfrm rot="10800000">
            <a:off x="5750555" y="369859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TextBox 96"/>
          <p:cNvSpPr txBox="1"/>
          <p:nvPr/>
        </p:nvSpPr>
        <p:spPr>
          <a:xfrm>
            <a:off x="5679321" y="3509893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8" name="Isosceles Triangle 97"/>
          <p:cNvSpPr/>
          <p:nvPr/>
        </p:nvSpPr>
        <p:spPr>
          <a:xfrm rot="10800000">
            <a:off x="6849335" y="370172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9" name="Straight Connector 98"/>
          <p:cNvCxnSpPr>
            <a:endCxn id="96" idx="3"/>
          </p:cNvCxnSpPr>
          <p:nvPr/>
        </p:nvCxnSpPr>
        <p:spPr>
          <a:xfrm flipH="1" flipV="1">
            <a:off x="5827902" y="3698592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779161" y="353223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01" name="Isosceles Triangle 100"/>
          <p:cNvSpPr/>
          <p:nvPr/>
        </p:nvSpPr>
        <p:spPr>
          <a:xfrm rot="10800000">
            <a:off x="5750992" y="402326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TextBox 101"/>
          <p:cNvSpPr txBox="1"/>
          <p:nvPr/>
        </p:nvSpPr>
        <p:spPr>
          <a:xfrm>
            <a:off x="5675021" y="3840279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103" name="Isosceles Triangle 102"/>
          <p:cNvSpPr/>
          <p:nvPr/>
        </p:nvSpPr>
        <p:spPr>
          <a:xfrm rot="10800000">
            <a:off x="6847908" y="402344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5831455" y="4018411"/>
            <a:ext cx="1112590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779161" y="384524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45" name="Isosceles Triangle 44"/>
          <p:cNvSpPr/>
          <p:nvPr/>
        </p:nvSpPr>
        <p:spPr>
          <a:xfrm rot="10800000">
            <a:off x="6861592" y="4329381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6790357" y="414068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47" name="Isosceles Triangle 46"/>
          <p:cNvSpPr/>
          <p:nvPr/>
        </p:nvSpPr>
        <p:spPr>
          <a:xfrm rot="10800000">
            <a:off x="7960371" y="4332515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8" name="Straight Connector 47"/>
          <p:cNvCxnSpPr>
            <a:endCxn id="45" idx="3"/>
          </p:cNvCxnSpPr>
          <p:nvPr/>
        </p:nvCxnSpPr>
        <p:spPr>
          <a:xfrm flipH="1" flipV="1">
            <a:off x="6938938" y="4329381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927097" y="4154974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0" name="Isosceles Triangle 49"/>
          <p:cNvSpPr/>
          <p:nvPr/>
        </p:nvSpPr>
        <p:spPr>
          <a:xfrm rot="10800000">
            <a:off x="6860038" y="4631441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TextBox 50"/>
          <p:cNvSpPr txBox="1"/>
          <p:nvPr/>
        </p:nvSpPr>
        <p:spPr>
          <a:xfrm>
            <a:off x="6790357" y="446591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2" name="Isosceles Triangle 51"/>
          <p:cNvSpPr/>
          <p:nvPr/>
        </p:nvSpPr>
        <p:spPr>
          <a:xfrm rot="10800000">
            <a:off x="7958946" y="463638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3" name="Straight Connector 52"/>
          <p:cNvCxnSpPr>
            <a:endCxn id="50" idx="3"/>
          </p:cNvCxnSpPr>
          <p:nvPr/>
        </p:nvCxnSpPr>
        <p:spPr>
          <a:xfrm flipH="1" flipV="1">
            <a:off x="6937385" y="4631441"/>
            <a:ext cx="1112590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15961" y="4472408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5" name="Isosceles Triangle 54"/>
          <p:cNvSpPr/>
          <p:nvPr/>
        </p:nvSpPr>
        <p:spPr>
          <a:xfrm rot="10800000">
            <a:off x="6850456" y="4940249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TextBox 55"/>
          <p:cNvSpPr txBox="1"/>
          <p:nvPr/>
        </p:nvSpPr>
        <p:spPr>
          <a:xfrm>
            <a:off x="6779222" y="475155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7" name="Isosceles Triangle 56"/>
          <p:cNvSpPr/>
          <p:nvPr/>
        </p:nvSpPr>
        <p:spPr>
          <a:xfrm rot="10800000">
            <a:off x="7032824" y="4940338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TextBox 59"/>
          <p:cNvSpPr txBox="1"/>
          <p:nvPr/>
        </p:nvSpPr>
        <p:spPr>
          <a:xfrm>
            <a:off x="6970981" y="47512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61" name="Isosceles Triangle 60"/>
          <p:cNvSpPr/>
          <p:nvPr/>
        </p:nvSpPr>
        <p:spPr>
          <a:xfrm rot="10800000">
            <a:off x="6848903" y="5280409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/>
          <p:cNvSpPr txBox="1"/>
          <p:nvPr/>
        </p:nvSpPr>
        <p:spPr>
          <a:xfrm>
            <a:off x="6774922" y="510987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63" name="Isosceles Triangle 62"/>
          <p:cNvSpPr/>
          <p:nvPr/>
        </p:nvSpPr>
        <p:spPr>
          <a:xfrm rot="10800000">
            <a:off x="7027746" y="5280590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TextBox 69"/>
          <p:cNvSpPr txBox="1"/>
          <p:nvPr/>
        </p:nvSpPr>
        <p:spPr>
          <a:xfrm>
            <a:off x="6964077" y="511787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76" name="Isosceles Triangle 75"/>
          <p:cNvSpPr/>
          <p:nvPr/>
        </p:nvSpPr>
        <p:spPr>
          <a:xfrm rot="10800000">
            <a:off x="7259522" y="5588816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TextBox 76"/>
          <p:cNvSpPr txBox="1"/>
          <p:nvPr/>
        </p:nvSpPr>
        <p:spPr>
          <a:xfrm>
            <a:off x="7211085" y="5416369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8" name="Isosceles Triangle 77"/>
          <p:cNvSpPr/>
          <p:nvPr/>
        </p:nvSpPr>
        <p:spPr>
          <a:xfrm rot="10800000">
            <a:off x="8314301" y="558881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79" name="Straight Connector 78"/>
          <p:cNvCxnSpPr>
            <a:endCxn id="76" idx="3"/>
          </p:cNvCxnSpPr>
          <p:nvPr/>
        </p:nvCxnSpPr>
        <p:spPr>
          <a:xfrm flipH="1" flipV="1">
            <a:off x="7336869" y="5588816"/>
            <a:ext cx="1019874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235962" y="54197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sp>
        <p:nvSpPr>
          <p:cNvPr id="81" name="Isosceles Triangle 80"/>
          <p:cNvSpPr/>
          <p:nvPr/>
        </p:nvSpPr>
        <p:spPr>
          <a:xfrm rot="10800000">
            <a:off x="7242664" y="5912746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/>
          <p:cNvSpPr txBox="1"/>
          <p:nvPr/>
        </p:nvSpPr>
        <p:spPr>
          <a:xfrm>
            <a:off x="7211085" y="5714860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7290511" y="5912315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Isosceles Triangle 70"/>
          <p:cNvSpPr/>
          <p:nvPr/>
        </p:nvSpPr>
        <p:spPr>
          <a:xfrm rot="10800000">
            <a:off x="7872308" y="620748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TextBox 71"/>
          <p:cNvSpPr txBox="1"/>
          <p:nvPr/>
        </p:nvSpPr>
        <p:spPr>
          <a:xfrm>
            <a:off x="7831686" y="603734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108" name="Picture 10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21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2" name="Picture 111" descr="006795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1" t="14865" r="37188" b="40549"/>
          <a:stretch/>
        </p:blipFill>
        <p:spPr bwMode="auto">
          <a:xfrm>
            <a:off x="289049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" name="Picture 109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2839552" y="4308118"/>
            <a:ext cx="347472" cy="3691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6" name="Picture 115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r="11380" b="13794"/>
          <a:stretch/>
        </p:blipFill>
        <p:spPr>
          <a:xfrm rot="5400000">
            <a:off x="3589543" y="6198486"/>
            <a:ext cx="374904" cy="3474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3" name="Picture 112" descr="009588.JPG"/>
          <p:cNvPicPr>
            <a:picLocks/>
          </p:cNvPicPr>
          <p:nvPr/>
        </p:nvPicPr>
        <p:blipFill rotWithShape="1">
          <a:blip r:embed="rId7"/>
          <a:srcRect l="36921" t="5415" r="30882" b="32530"/>
          <a:stretch/>
        </p:blipFill>
        <p:spPr>
          <a:xfrm>
            <a:off x="3247294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1" name="Picture 120"/>
          <p:cNvPicPr>
            <a:picLocks noChangeArrowheads="1"/>
          </p:cNvPicPr>
          <p:nvPr/>
        </p:nvPicPr>
        <p:blipFill rotWithShape="1">
          <a:blip r:embed="rId8"/>
          <a:srcRect b="18242"/>
          <a:stretch/>
        </p:blipFill>
        <p:spPr bwMode="auto">
          <a:xfrm>
            <a:off x="2891658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6778" y="1841272"/>
            <a:ext cx="350917" cy="3735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8" name="Picture 11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26203" y="305189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1" name="Picture 130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4302319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0" name="Isosceles Triangle 119"/>
          <p:cNvSpPr/>
          <p:nvPr/>
        </p:nvSpPr>
        <p:spPr>
          <a:xfrm rot="10800000">
            <a:off x="8891265" y="6207661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2" name="TextBox 121"/>
          <p:cNvSpPr txBox="1"/>
          <p:nvPr/>
        </p:nvSpPr>
        <p:spPr>
          <a:xfrm>
            <a:off x="8829563" y="603734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cxnSp>
        <p:nvCxnSpPr>
          <p:cNvPr id="127" name="Straight Connector 126"/>
          <p:cNvCxnSpPr>
            <a:cxnSpLocks/>
            <a:stCxn id="120" idx="3"/>
            <a:endCxn id="71" idx="3"/>
          </p:cNvCxnSpPr>
          <p:nvPr/>
        </p:nvCxnSpPr>
        <p:spPr>
          <a:xfrm flipH="1" flipV="1">
            <a:off x="7949655" y="6207482"/>
            <a:ext cx="1024997" cy="1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98731A-3121-927E-AC85-689A42BD1F73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EF525-9DF3-713F-0680-FA00341BEDF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32539" y="244831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1EF965-22E2-D8B9-7D36-C8ADD801E0F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91658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E47C93-D21B-5B43-8867-F839E1F58574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47294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66A46-2237-0EAA-BACC-062B8ACA3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244" y="4921195"/>
            <a:ext cx="347502" cy="37188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FC99-558F-2906-B0FE-0948BE0857FF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593829" y="5528795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977880D-0054-3B5C-2500-A717768BD673}"/>
              </a:ext>
            </a:extLst>
          </p:cNvPr>
          <p:cNvSpPr/>
          <p:nvPr/>
        </p:nvSpPr>
        <p:spPr>
          <a:xfrm rot="10800000">
            <a:off x="8314301" y="590965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40101-CE1E-23C1-7CA0-8478C7F8EB80}"/>
              </a:ext>
            </a:extLst>
          </p:cNvPr>
          <p:cNvSpPr txBox="1"/>
          <p:nvPr/>
        </p:nvSpPr>
        <p:spPr>
          <a:xfrm>
            <a:off x="8249818" y="5756342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en-US" sz="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01F8B93-72A8-FD55-41A2-9D4373F97F3E}"/>
              </a:ext>
            </a:extLst>
          </p:cNvPr>
          <p:cNvSpPr/>
          <p:nvPr/>
        </p:nvSpPr>
        <p:spPr>
          <a:xfrm rot="10800000">
            <a:off x="7864546" y="6495031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E4652C-1F22-8316-3628-1D37DF06775E}"/>
              </a:ext>
            </a:extLst>
          </p:cNvPr>
          <p:cNvCxnSpPr/>
          <p:nvPr/>
        </p:nvCxnSpPr>
        <p:spPr>
          <a:xfrm flipV="1">
            <a:off x="7912393" y="6494600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4A62C0-3BC1-80F2-6B52-9C5408204F26}"/>
              </a:ext>
            </a:extLst>
          </p:cNvPr>
          <p:cNvSpPr txBox="1"/>
          <p:nvPr/>
        </p:nvSpPr>
        <p:spPr>
          <a:xfrm>
            <a:off x="7826777" y="633166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4709C-D038-618E-E713-79B7C9640393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58290" y="552458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EB6005-9169-9AA6-A026-729C28BC72F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3182092" y="4304643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C854C-9A76-8D05-5F3E-BBD8A8AA260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2857212" y="5528570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7478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 &amp; Example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7</a:t>
              </a:fld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DB9360-D6FF-A1AC-34E4-5500CFD62AAB}"/>
              </a:ext>
            </a:extLst>
          </p:cNvPr>
          <p:cNvSpPr txBox="1"/>
          <p:nvPr/>
        </p:nvSpPr>
        <p:spPr>
          <a:xfrm>
            <a:off x="430130" y="527685"/>
            <a:ext cx="932922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/>
              <a:t>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CA5D5-8BC6-9CD8-9F90-00AB888BE5E5}"/>
              </a:ext>
            </a:extLst>
          </p:cNvPr>
          <p:cNvSpPr txBox="1"/>
          <p:nvPr/>
        </p:nvSpPr>
        <p:spPr>
          <a:xfrm>
            <a:off x="1942575" y="86787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Cylinder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9D769-88B6-3D4B-8538-809BC793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46" y="594170"/>
            <a:ext cx="5054889" cy="2225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87EF6-A04A-B630-0CB0-B1D400F992A4}"/>
              </a:ext>
            </a:extLst>
          </p:cNvPr>
          <p:cNvSpPr txBox="1"/>
          <p:nvPr/>
        </p:nvSpPr>
        <p:spPr>
          <a:xfrm>
            <a:off x="2827697" y="694580"/>
            <a:ext cx="1869222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motor signal load material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E33075-8559-3B47-96ED-7ED9611D2FB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96919" y="956190"/>
            <a:ext cx="1842777" cy="453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Young businessman finger on forehead">
            <a:extLst>
              <a:ext uri="{FF2B5EF4-FFF2-40B4-BE49-F238E27FC236}">
                <a16:creationId xmlns:a16="http://schemas.microsoft.com/office/drawing/2014/main" id="{396D3027-45B1-6665-5A1F-C86DD2C54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35" y="1215388"/>
            <a:ext cx="663688" cy="1859167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146FF424-FF35-19D9-99A8-2D9B7DB02C64}"/>
              </a:ext>
            </a:extLst>
          </p:cNvPr>
          <p:cNvSpPr/>
          <p:nvPr/>
        </p:nvSpPr>
        <p:spPr>
          <a:xfrm>
            <a:off x="274319" y="977304"/>
            <a:ext cx="1251245" cy="669301"/>
          </a:xfrm>
          <a:prstGeom prst="cloudCallout">
            <a:avLst>
              <a:gd name="adj1" fmla="val 61981"/>
              <a:gd name="adj2" fmla="val 217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Begins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408A1-2467-2704-3DBC-10CAEC83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9" y="3183264"/>
            <a:ext cx="5336004" cy="3263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5C214-2E90-DF63-B113-F1AF73466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755" y="4226346"/>
            <a:ext cx="715373" cy="695553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56BAF7-A9EE-D0BE-E59C-3333AFA57BEE}"/>
              </a:ext>
            </a:extLst>
          </p:cNvPr>
          <p:cNvGrpSpPr/>
          <p:nvPr/>
        </p:nvGrpSpPr>
        <p:grpSpPr>
          <a:xfrm>
            <a:off x="5644503" y="3181437"/>
            <a:ext cx="3727049" cy="1640814"/>
            <a:chOff x="430130" y="3788918"/>
            <a:chExt cx="4915022" cy="27754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310B1F-6141-457C-BE50-2D5C20C70758}"/>
                </a:ext>
              </a:extLst>
            </p:cNvPr>
            <p:cNvGrpSpPr/>
            <p:nvPr/>
          </p:nvGrpSpPr>
          <p:grpSpPr>
            <a:xfrm>
              <a:off x="430130" y="3861055"/>
              <a:ext cx="4915022" cy="2703265"/>
              <a:chOff x="-101551" y="3634516"/>
              <a:chExt cx="5609133" cy="288483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011221-8785-1DFC-CE3F-3066DB2C4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4881" y="4623002"/>
                <a:ext cx="3792701" cy="189635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3F266AB-3EC8-8D18-2CBE-669A264C2E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1405"/>
              <a:stretch/>
            </p:blipFill>
            <p:spPr>
              <a:xfrm>
                <a:off x="2759208" y="3634516"/>
                <a:ext cx="2285314" cy="97084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EC19A-B536-3FBF-608C-9F4920360F2A}"/>
                  </a:ext>
                </a:extLst>
              </p:cNvPr>
              <p:cNvSpPr txBox="1"/>
              <p:nvPr/>
            </p:nvSpPr>
            <p:spPr>
              <a:xfrm>
                <a:off x="-101551" y="4054232"/>
                <a:ext cx="1870464" cy="3888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Cut off Material 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890C8A2-3FED-C1F6-BFD3-B77738D1C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947" b="96711" l="966" r="98068"/>
                        </a14:imgEffect>
                      </a14:imgLayer>
                    </a14:imgProps>
                  </a:ext>
                </a:extLst>
              </a:blip>
              <a:srcRect l="13531" t="11217" r="5651" b="4660"/>
              <a:stretch/>
            </p:blipFill>
            <p:spPr>
              <a:xfrm rot="5400000">
                <a:off x="-89057" y="4760111"/>
                <a:ext cx="1858437" cy="1460306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182A28-F962-49D2-5AE5-451B535FAADE}"/>
                </a:ext>
              </a:extLst>
            </p:cNvPr>
            <p:cNvSpPr txBox="1"/>
            <p:nvPr/>
          </p:nvSpPr>
          <p:spPr>
            <a:xfrm>
              <a:off x="430130" y="3788918"/>
              <a:ext cx="1915789" cy="442508"/>
            </a:xfrm>
            <a:prstGeom prst="rect">
              <a:avLst/>
            </a:prstGeom>
            <a:solidFill>
              <a:srgbClr val="66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Concept Design 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E5226D-2C7F-AA70-BC20-773BFFCD8728}"/>
                </a:ext>
              </a:extLst>
            </p:cNvPr>
            <p:cNvSpPr/>
            <p:nvPr/>
          </p:nvSpPr>
          <p:spPr>
            <a:xfrm>
              <a:off x="2184515" y="5507757"/>
              <a:ext cx="914400" cy="977644"/>
            </a:xfrm>
            <a:prstGeom prst="rect">
              <a:avLst/>
            </a:prstGeom>
            <a:noFill/>
            <a:ln w="38100">
              <a:solidFill>
                <a:srgbClr val="3333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14F7BFC-B6BB-86D1-7B13-81819F8D59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8731" y="4921899"/>
            <a:ext cx="2153324" cy="164081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5DD85C9-371E-E0D6-D80A-94FDBCED935E}"/>
              </a:ext>
            </a:extLst>
          </p:cNvPr>
          <p:cNvSpPr/>
          <p:nvPr/>
        </p:nvSpPr>
        <p:spPr>
          <a:xfrm>
            <a:off x="5516883" y="3074555"/>
            <a:ext cx="4226557" cy="3659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7F50ED-1BF6-FDA5-7053-D2432AD44B50}"/>
              </a:ext>
            </a:extLst>
          </p:cNvPr>
          <p:cNvSpPr txBox="1"/>
          <p:nvPr/>
        </p:nvSpPr>
        <p:spPr>
          <a:xfrm>
            <a:off x="6887353" y="5840781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C++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3A5AE9-5387-EFD2-476B-6A13EFC0FDB8}"/>
              </a:ext>
            </a:extLst>
          </p:cNvPr>
          <p:cNvSpPr txBox="1"/>
          <p:nvPr/>
        </p:nvSpPr>
        <p:spPr>
          <a:xfrm>
            <a:off x="8109516" y="5440671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CHT-MOLD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F1A2AD48-082A-1C8B-0BBA-E868852B75DF}"/>
              </a:ext>
            </a:extLst>
          </p:cNvPr>
          <p:cNvSpPr/>
          <p:nvPr/>
        </p:nvSpPr>
        <p:spPr>
          <a:xfrm>
            <a:off x="2107949" y="4651269"/>
            <a:ext cx="3408934" cy="3419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EE8394E-EE62-0427-BFEC-ADC7CC617E6F}"/>
              </a:ext>
            </a:extLst>
          </p:cNvPr>
          <p:cNvSpPr/>
          <p:nvPr/>
        </p:nvSpPr>
        <p:spPr>
          <a:xfrm>
            <a:off x="2105827" y="4368680"/>
            <a:ext cx="228110" cy="28105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2420A4-27E1-40B4-0FBB-238B17321619}"/>
              </a:ext>
            </a:extLst>
          </p:cNvPr>
          <p:cNvSpPr txBox="1"/>
          <p:nvPr/>
        </p:nvSpPr>
        <p:spPr>
          <a:xfrm>
            <a:off x="787451" y="3905923"/>
            <a:ext cx="137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00FFFF"/>
                </a:highlight>
              </a:rPr>
              <a:t>Box Control Motor</a:t>
            </a:r>
          </a:p>
        </p:txBody>
      </p:sp>
    </p:spTree>
    <p:extLst>
      <p:ext uri="{BB962C8B-B14F-4D97-AF65-F5344CB8AC3E}">
        <p14:creationId xmlns:p14="http://schemas.microsoft.com/office/powerpoint/2010/main" val="40172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 &amp; Example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8</a:t>
              </a:fld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DB9360-D6FF-A1AC-34E4-5500CFD62AAB}"/>
              </a:ext>
            </a:extLst>
          </p:cNvPr>
          <p:cNvSpPr txBox="1"/>
          <p:nvPr/>
        </p:nvSpPr>
        <p:spPr>
          <a:xfrm>
            <a:off x="430130" y="527685"/>
            <a:ext cx="932922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/>
              <a:t>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CA5D5-8BC6-9CD8-9F90-00AB888BE5E5}"/>
              </a:ext>
            </a:extLst>
          </p:cNvPr>
          <p:cNvSpPr txBox="1"/>
          <p:nvPr/>
        </p:nvSpPr>
        <p:spPr>
          <a:xfrm>
            <a:off x="1942575" y="86787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Cylinder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9D769-88B6-3D4B-8538-809BC793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62" y="709017"/>
            <a:ext cx="6055616" cy="2861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87EF6-A04A-B630-0CB0-B1D400F992A4}"/>
              </a:ext>
            </a:extLst>
          </p:cNvPr>
          <p:cNvSpPr txBox="1"/>
          <p:nvPr/>
        </p:nvSpPr>
        <p:spPr>
          <a:xfrm>
            <a:off x="2184515" y="879762"/>
            <a:ext cx="1869222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motor signal load material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E33075-8559-3B47-96ED-7ED9611D2FBA}"/>
              </a:ext>
            </a:extLst>
          </p:cNvPr>
          <p:cNvCxnSpPr>
            <a:cxnSpLocks/>
          </p:cNvCxnSpPr>
          <p:nvPr/>
        </p:nvCxnSpPr>
        <p:spPr>
          <a:xfrm>
            <a:off x="4053737" y="1162133"/>
            <a:ext cx="1897584" cy="646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1375CF-CDE0-DADA-49BB-E2514D226D1B}"/>
              </a:ext>
            </a:extLst>
          </p:cNvPr>
          <p:cNvGrpSpPr/>
          <p:nvPr/>
        </p:nvGrpSpPr>
        <p:grpSpPr>
          <a:xfrm>
            <a:off x="152400" y="3831969"/>
            <a:ext cx="4989755" cy="2861914"/>
            <a:chOff x="430130" y="3788918"/>
            <a:chExt cx="4915022" cy="27754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FE4BC7-81F3-A9BC-066D-B0D87F30994F}"/>
                </a:ext>
              </a:extLst>
            </p:cNvPr>
            <p:cNvGrpSpPr/>
            <p:nvPr/>
          </p:nvGrpSpPr>
          <p:grpSpPr>
            <a:xfrm>
              <a:off x="430130" y="3861055"/>
              <a:ext cx="4915022" cy="2703265"/>
              <a:chOff x="-101551" y="3634516"/>
              <a:chExt cx="5609133" cy="288483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A5BCD5E-7915-C986-F56E-0FED7B06E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881" y="4623002"/>
                <a:ext cx="3792701" cy="1896351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B582472-D53C-962B-9B87-EE13899EA0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1405"/>
              <a:stretch/>
            </p:blipFill>
            <p:spPr>
              <a:xfrm>
                <a:off x="2759208" y="3634516"/>
                <a:ext cx="2285314" cy="970843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982BFF-D594-81D6-6A5F-E455B2EA3124}"/>
                  </a:ext>
                </a:extLst>
              </p:cNvPr>
              <p:cNvSpPr txBox="1"/>
              <p:nvPr/>
            </p:nvSpPr>
            <p:spPr>
              <a:xfrm>
                <a:off x="-101551" y="4054231"/>
                <a:ext cx="1870462" cy="2709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Cut off Material 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C36F5BF-5D88-148A-8518-D445860CE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947" b="96711" l="966" r="98068"/>
                        </a14:imgEffect>
                      </a14:imgLayer>
                    </a14:imgProps>
                  </a:ext>
                </a:extLst>
              </a:blip>
              <a:srcRect l="13531" t="11217" r="5651" b="4660"/>
              <a:stretch/>
            </p:blipFill>
            <p:spPr>
              <a:xfrm rot="5400000">
                <a:off x="-89057" y="4760111"/>
                <a:ext cx="1858437" cy="1460306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A40C4D-5DAF-C8C9-1C89-904153F7F89E}"/>
                </a:ext>
              </a:extLst>
            </p:cNvPr>
            <p:cNvSpPr txBox="1"/>
            <p:nvPr/>
          </p:nvSpPr>
          <p:spPr>
            <a:xfrm>
              <a:off x="430130" y="3788918"/>
              <a:ext cx="1915789" cy="338554"/>
            </a:xfrm>
            <a:prstGeom prst="rect">
              <a:avLst/>
            </a:prstGeom>
            <a:solidFill>
              <a:srgbClr val="66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Concept Design 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1526B5-493C-0A8B-4861-6CE2C66B30B3}"/>
                </a:ext>
              </a:extLst>
            </p:cNvPr>
            <p:cNvSpPr/>
            <p:nvPr/>
          </p:nvSpPr>
          <p:spPr>
            <a:xfrm>
              <a:off x="2184515" y="5507757"/>
              <a:ext cx="914400" cy="977644"/>
            </a:xfrm>
            <a:prstGeom prst="rect">
              <a:avLst/>
            </a:prstGeom>
            <a:noFill/>
            <a:ln w="38100">
              <a:solidFill>
                <a:srgbClr val="3333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Young businessman finger on forehead">
            <a:extLst>
              <a:ext uri="{FF2B5EF4-FFF2-40B4-BE49-F238E27FC236}">
                <a16:creationId xmlns:a16="http://schemas.microsoft.com/office/drawing/2014/main" id="{396D3027-45B1-6665-5A1F-C86DD2C540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3" y="1196986"/>
            <a:ext cx="906201" cy="2538509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146FF424-FF35-19D9-99A8-2D9B7DB02C64}"/>
              </a:ext>
            </a:extLst>
          </p:cNvPr>
          <p:cNvSpPr/>
          <p:nvPr/>
        </p:nvSpPr>
        <p:spPr>
          <a:xfrm>
            <a:off x="274319" y="977304"/>
            <a:ext cx="1251245" cy="669301"/>
          </a:xfrm>
          <a:prstGeom prst="cloudCallout">
            <a:avLst>
              <a:gd name="adj1" fmla="val 61981"/>
              <a:gd name="adj2" fmla="val 217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Begins Team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F4D9E-0424-3058-0F12-CAE30E85BFFA}"/>
              </a:ext>
            </a:extLst>
          </p:cNvPr>
          <p:cNvGrpSpPr/>
          <p:nvPr/>
        </p:nvGrpSpPr>
        <p:grpSpPr>
          <a:xfrm>
            <a:off x="5462350" y="4550802"/>
            <a:ext cx="1931239" cy="2046579"/>
            <a:chOff x="509990" y="1815124"/>
            <a:chExt cx="3454173" cy="44684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15FF76-E8EC-3997-766F-693E60281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7527" y="1815124"/>
              <a:ext cx="2126636" cy="260558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1380-5502-AC05-BF8D-ACEC3B88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990" y="3128889"/>
              <a:ext cx="2221357" cy="315472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2BB1580-9E7B-1353-AF15-0E616ACFAA5C}"/>
              </a:ext>
            </a:extLst>
          </p:cNvPr>
          <p:cNvSpPr txBox="1"/>
          <p:nvPr/>
        </p:nvSpPr>
        <p:spPr>
          <a:xfrm>
            <a:off x="5330173" y="3867437"/>
            <a:ext cx="4400051" cy="2832828"/>
          </a:xfrm>
          <a:custGeom>
            <a:avLst/>
            <a:gdLst>
              <a:gd name="connsiteX0" fmla="*/ 0 w 4400051"/>
              <a:gd name="connsiteY0" fmla="*/ 0 h 2832828"/>
              <a:gd name="connsiteX1" fmla="*/ 506006 w 4400051"/>
              <a:gd name="connsiteY1" fmla="*/ 0 h 2832828"/>
              <a:gd name="connsiteX2" fmla="*/ 924011 w 4400051"/>
              <a:gd name="connsiteY2" fmla="*/ 0 h 2832828"/>
              <a:gd name="connsiteX3" fmla="*/ 1562018 w 4400051"/>
              <a:gd name="connsiteY3" fmla="*/ 0 h 2832828"/>
              <a:gd name="connsiteX4" fmla="*/ 2068024 w 4400051"/>
              <a:gd name="connsiteY4" fmla="*/ 0 h 2832828"/>
              <a:gd name="connsiteX5" fmla="*/ 2574030 w 4400051"/>
              <a:gd name="connsiteY5" fmla="*/ 0 h 2832828"/>
              <a:gd name="connsiteX6" fmla="*/ 3212037 w 4400051"/>
              <a:gd name="connsiteY6" fmla="*/ 0 h 2832828"/>
              <a:gd name="connsiteX7" fmla="*/ 3674043 w 4400051"/>
              <a:gd name="connsiteY7" fmla="*/ 0 h 2832828"/>
              <a:gd name="connsiteX8" fmla="*/ 4400051 w 4400051"/>
              <a:gd name="connsiteY8" fmla="*/ 0 h 2832828"/>
              <a:gd name="connsiteX9" fmla="*/ 4400051 w 4400051"/>
              <a:gd name="connsiteY9" fmla="*/ 623222 h 2832828"/>
              <a:gd name="connsiteX10" fmla="*/ 4400051 w 4400051"/>
              <a:gd name="connsiteY10" fmla="*/ 1133131 h 2832828"/>
              <a:gd name="connsiteX11" fmla="*/ 4400051 w 4400051"/>
              <a:gd name="connsiteY11" fmla="*/ 1699697 h 2832828"/>
              <a:gd name="connsiteX12" fmla="*/ 4400051 w 4400051"/>
              <a:gd name="connsiteY12" fmla="*/ 2294591 h 2832828"/>
              <a:gd name="connsiteX13" fmla="*/ 4400051 w 4400051"/>
              <a:gd name="connsiteY13" fmla="*/ 2832828 h 2832828"/>
              <a:gd name="connsiteX14" fmla="*/ 3850045 w 4400051"/>
              <a:gd name="connsiteY14" fmla="*/ 2832828 h 2832828"/>
              <a:gd name="connsiteX15" fmla="*/ 3388039 w 4400051"/>
              <a:gd name="connsiteY15" fmla="*/ 2832828 h 2832828"/>
              <a:gd name="connsiteX16" fmla="*/ 2838033 w 4400051"/>
              <a:gd name="connsiteY16" fmla="*/ 2832828 h 2832828"/>
              <a:gd name="connsiteX17" fmla="*/ 2200026 w 4400051"/>
              <a:gd name="connsiteY17" fmla="*/ 2832828 h 2832828"/>
              <a:gd name="connsiteX18" fmla="*/ 1650019 w 4400051"/>
              <a:gd name="connsiteY18" fmla="*/ 2832828 h 2832828"/>
              <a:gd name="connsiteX19" fmla="*/ 1232014 w 4400051"/>
              <a:gd name="connsiteY19" fmla="*/ 2832828 h 2832828"/>
              <a:gd name="connsiteX20" fmla="*/ 770009 w 4400051"/>
              <a:gd name="connsiteY20" fmla="*/ 2832828 h 2832828"/>
              <a:gd name="connsiteX21" fmla="*/ 0 w 4400051"/>
              <a:gd name="connsiteY21" fmla="*/ 2832828 h 2832828"/>
              <a:gd name="connsiteX22" fmla="*/ 0 w 4400051"/>
              <a:gd name="connsiteY22" fmla="*/ 2266262 h 2832828"/>
              <a:gd name="connsiteX23" fmla="*/ 0 w 4400051"/>
              <a:gd name="connsiteY23" fmla="*/ 1699697 h 2832828"/>
              <a:gd name="connsiteX24" fmla="*/ 0 w 4400051"/>
              <a:gd name="connsiteY24" fmla="*/ 1161459 h 2832828"/>
              <a:gd name="connsiteX25" fmla="*/ 0 w 4400051"/>
              <a:gd name="connsiteY25" fmla="*/ 679879 h 2832828"/>
              <a:gd name="connsiteX26" fmla="*/ 0 w 4400051"/>
              <a:gd name="connsiteY26" fmla="*/ 0 h 283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00051" h="2832828" extrusionOk="0">
                <a:moveTo>
                  <a:pt x="0" y="0"/>
                </a:moveTo>
                <a:cubicBezTo>
                  <a:pt x="182633" y="-44669"/>
                  <a:pt x="381167" y="19485"/>
                  <a:pt x="506006" y="0"/>
                </a:cubicBezTo>
                <a:cubicBezTo>
                  <a:pt x="630845" y="-19485"/>
                  <a:pt x="805142" y="10688"/>
                  <a:pt x="924011" y="0"/>
                </a:cubicBezTo>
                <a:cubicBezTo>
                  <a:pt x="1042881" y="-10688"/>
                  <a:pt x="1307824" y="23093"/>
                  <a:pt x="1562018" y="0"/>
                </a:cubicBezTo>
                <a:cubicBezTo>
                  <a:pt x="1816212" y="-23093"/>
                  <a:pt x="1898942" y="2966"/>
                  <a:pt x="2068024" y="0"/>
                </a:cubicBezTo>
                <a:cubicBezTo>
                  <a:pt x="2237106" y="-2966"/>
                  <a:pt x="2369309" y="448"/>
                  <a:pt x="2574030" y="0"/>
                </a:cubicBezTo>
                <a:cubicBezTo>
                  <a:pt x="2778751" y="-448"/>
                  <a:pt x="3033701" y="21791"/>
                  <a:pt x="3212037" y="0"/>
                </a:cubicBezTo>
                <a:cubicBezTo>
                  <a:pt x="3390373" y="-21791"/>
                  <a:pt x="3465696" y="42179"/>
                  <a:pt x="3674043" y="0"/>
                </a:cubicBezTo>
                <a:cubicBezTo>
                  <a:pt x="3882390" y="-42179"/>
                  <a:pt x="4136972" y="77581"/>
                  <a:pt x="4400051" y="0"/>
                </a:cubicBezTo>
                <a:cubicBezTo>
                  <a:pt x="4407958" y="166156"/>
                  <a:pt x="4355564" y="453054"/>
                  <a:pt x="4400051" y="623222"/>
                </a:cubicBezTo>
                <a:cubicBezTo>
                  <a:pt x="4444538" y="793390"/>
                  <a:pt x="4382692" y="1011651"/>
                  <a:pt x="4400051" y="1133131"/>
                </a:cubicBezTo>
                <a:cubicBezTo>
                  <a:pt x="4417410" y="1254611"/>
                  <a:pt x="4377260" y="1512595"/>
                  <a:pt x="4400051" y="1699697"/>
                </a:cubicBezTo>
                <a:cubicBezTo>
                  <a:pt x="4422842" y="1886799"/>
                  <a:pt x="4395695" y="2030418"/>
                  <a:pt x="4400051" y="2294591"/>
                </a:cubicBezTo>
                <a:cubicBezTo>
                  <a:pt x="4404407" y="2558764"/>
                  <a:pt x="4381110" y="2690431"/>
                  <a:pt x="4400051" y="2832828"/>
                </a:cubicBezTo>
                <a:cubicBezTo>
                  <a:pt x="4222961" y="2855473"/>
                  <a:pt x="4042901" y="2799031"/>
                  <a:pt x="3850045" y="2832828"/>
                </a:cubicBezTo>
                <a:cubicBezTo>
                  <a:pt x="3657189" y="2866625"/>
                  <a:pt x="3580509" y="2792289"/>
                  <a:pt x="3388039" y="2832828"/>
                </a:cubicBezTo>
                <a:cubicBezTo>
                  <a:pt x="3195569" y="2873367"/>
                  <a:pt x="3085747" y="2810516"/>
                  <a:pt x="2838033" y="2832828"/>
                </a:cubicBezTo>
                <a:cubicBezTo>
                  <a:pt x="2590319" y="2855140"/>
                  <a:pt x="2455324" y="2799712"/>
                  <a:pt x="2200026" y="2832828"/>
                </a:cubicBezTo>
                <a:cubicBezTo>
                  <a:pt x="1944728" y="2865944"/>
                  <a:pt x="1806248" y="2771152"/>
                  <a:pt x="1650019" y="2832828"/>
                </a:cubicBezTo>
                <a:cubicBezTo>
                  <a:pt x="1493790" y="2894504"/>
                  <a:pt x="1384746" y="2829407"/>
                  <a:pt x="1232014" y="2832828"/>
                </a:cubicBezTo>
                <a:cubicBezTo>
                  <a:pt x="1079283" y="2836249"/>
                  <a:pt x="967505" y="2788599"/>
                  <a:pt x="770009" y="2832828"/>
                </a:cubicBezTo>
                <a:cubicBezTo>
                  <a:pt x="572513" y="2877057"/>
                  <a:pt x="172275" y="2751594"/>
                  <a:pt x="0" y="2832828"/>
                </a:cubicBezTo>
                <a:cubicBezTo>
                  <a:pt x="-12069" y="2550201"/>
                  <a:pt x="52088" y="2433957"/>
                  <a:pt x="0" y="2266262"/>
                </a:cubicBezTo>
                <a:cubicBezTo>
                  <a:pt x="-52088" y="2098567"/>
                  <a:pt x="27257" y="1918082"/>
                  <a:pt x="0" y="1699697"/>
                </a:cubicBezTo>
                <a:cubicBezTo>
                  <a:pt x="-27257" y="1481313"/>
                  <a:pt x="32337" y="1334002"/>
                  <a:pt x="0" y="1161459"/>
                </a:cubicBezTo>
                <a:cubicBezTo>
                  <a:pt x="-32337" y="988916"/>
                  <a:pt x="45943" y="854930"/>
                  <a:pt x="0" y="679879"/>
                </a:cubicBezTo>
                <a:cubicBezTo>
                  <a:pt x="-45943" y="504828"/>
                  <a:pt x="11054" y="26949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3EF25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CD2B66F-7B63-BF1E-18C8-0781102492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8831" y="4164006"/>
            <a:ext cx="1626947" cy="7735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02A549B-F891-392F-6337-E3AA62F2AE61}"/>
              </a:ext>
            </a:extLst>
          </p:cNvPr>
          <p:cNvSpPr txBox="1"/>
          <p:nvPr/>
        </p:nvSpPr>
        <p:spPr>
          <a:xfrm>
            <a:off x="7460367" y="4203342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63E8B-1609-DDC2-2102-E1BE6A3C0E45}"/>
              </a:ext>
            </a:extLst>
          </p:cNvPr>
          <p:cNvSpPr txBox="1"/>
          <p:nvPr/>
        </p:nvSpPr>
        <p:spPr>
          <a:xfrm>
            <a:off x="7460367" y="5147484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C93A3E-3602-FF39-E21D-CD718F08C720}"/>
              </a:ext>
            </a:extLst>
          </p:cNvPr>
          <p:cNvSpPr txBox="1"/>
          <p:nvPr/>
        </p:nvSpPr>
        <p:spPr>
          <a:xfrm>
            <a:off x="7828831" y="5193406"/>
            <a:ext cx="1782539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Input Shot cut off to BOX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15FCAF-C4F1-F4FB-574B-8C9464086DAF}"/>
              </a:ext>
            </a:extLst>
          </p:cNvPr>
          <p:cNvSpPr txBox="1"/>
          <p:nvPr/>
        </p:nvSpPr>
        <p:spPr>
          <a:xfrm>
            <a:off x="7460367" y="5906960"/>
            <a:ext cx="30168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5FDA81-9FD6-49F5-43B6-E05B6D76C4F5}"/>
              </a:ext>
            </a:extLst>
          </p:cNvPr>
          <p:cNvSpPr txBox="1"/>
          <p:nvPr/>
        </p:nvSpPr>
        <p:spPr>
          <a:xfrm>
            <a:off x="7834391" y="5969945"/>
            <a:ext cx="1810945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After CUT OFF Reset BOX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6D4E89-E83E-BBE5-7A18-E479F3249DE4}"/>
              </a:ext>
            </a:extLst>
          </p:cNvPr>
          <p:cNvSpPr txBox="1"/>
          <p:nvPr/>
        </p:nvSpPr>
        <p:spPr>
          <a:xfrm>
            <a:off x="5356340" y="3942581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SETTING BOX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2CD1BB-BE90-616E-74F1-995EFC0EEED5}"/>
              </a:ext>
            </a:extLst>
          </p:cNvPr>
          <p:cNvSpPr txBox="1"/>
          <p:nvPr/>
        </p:nvSpPr>
        <p:spPr>
          <a:xfrm>
            <a:off x="3072858" y="6335771"/>
            <a:ext cx="1858201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= 5,000 THB.</a:t>
            </a:r>
          </a:p>
        </p:txBody>
      </p:sp>
    </p:spTree>
    <p:extLst>
      <p:ext uri="{BB962C8B-B14F-4D97-AF65-F5344CB8AC3E}">
        <p14:creationId xmlns:p14="http://schemas.microsoft.com/office/powerpoint/2010/main" val="406111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31" grpId="0" animBg="1"/>
      <p:bldP spid="36" grpId="0" animBg="1"/>
      <p:bldP spid="37" grpId="0" animBg="1"/>
      <p:bldP spid="38" grpId="0" animBg="1"/>
      <p:bldP spid="39" grpId="0" animBg="1"/>
      <p:bldP spid="40" grpId="0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Summary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9</a:t>
              </a:fld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14955" y="589887"/>
            <a:ext cx="3230055" cy="400110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</a:t>
            </a:r>
            <a:r>
              <a:rPr lang="en-US" sz="2000" b="1" dirty="0"/>
              <a:t>Reference M/C 68J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29F87A-A67F-0424-B870-371413882A13}"/>
              </a:ext>
            </a:extLst>
          </p:cNvPr>
          <p:cNvSpPr txBox="1"/>
          <p:nvPr/>
        </p:nvSpPr>
        <p:spPr>
          <a:xfrm>
            <a:off x="4481010" y="2982724"/>
            <a:ext cx="297722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/>
              <a:t>Result Test Part</a:t>
            </a:r>
            <a:r>
              <a:rPr lang="en-US" sz="1600" b="1" dirty="0"/>
              <a:t> : Dim. &amp; App. </a:t>
            </a:r>
            <a:r>
              <a:rPr lang="en-US" sz="1600" b="1" u="sng" dirty="0">
                <a:solidFill>
                  <a:srgbClr val="00B050"/>
                </a:solidFill>
              </a:rPr>
              <a:t>OK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032176F4-5E91-D51C-E93C-64B548417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11758"/>
              </p:ext>
            </p:extLst>
          </p:nvPr>
        </p:nvGraphicFramePr>
        <p:xfrm>
          <a:off x="97599" y="1085705"/>
          <a:ext cx="4104869" cy="176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709">
                  <a:extLst>
                    <a:ext uri="{9D8B030D-6E8A-4147-A177-3AD203B41FA5}">
                      <a16:colId xmlns:a16="http://schemas.microsoft.com/office/drawing/2014/main" val="179699913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135664060"/>
                    </a:ext>
                  </a:extLst>
                </a:gridCol>
              </a:tblGrid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Test QC4-8668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07502"/>
                  </a:ext>
                </a:extLst>
              </a:tr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Part 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0.7 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44244"/>
                  </a:ext>
                </a:extLst>
              </a:tr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Purge weight (</a:t>
                      </a:r>
                      <a:r>
                        <a:rPr lang="en-US" sz="1500" baseline="0" dirty="0"/>
                        <a:t>Hopper + Barrel)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 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43224"/>
                  </a:ext>
                </a:extLst>
              </a:tr>
              <a:tr h="366854">
                <a:tc>
                  <a:txBody>
                    <a:bodyPr/>
                    <a:lstStyle/>
                    <a:p>
                      <a:r>
                        <a:rPr lang="en-US" sz="1500" dirty="0"/>
                        <a:t>Part</a:t>
                      </a:r>
                      <a:r>
                        <a:rPr lang="en-US" sz="1500" baseline="0" dirty="0"/>
                        <a:t> after cut off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8 pcs. </a:t>
                      </a:r>
                      <a:r>
                        <a:rPr lang="en-US" sz="1600" b="1" dirty="0">
                          <a:solidFill>
                            <a:srgbClr val="3333FF"/>
                          </a:solidFill>
                        </a:rPr>
                        <a:t>5.6</a:t>
                      </a:r>
                      <a:r>
                        <a:rPr lang="en-US" sz="1600" b="1" baseline="0" dirty="0">
                          <a:solidFill>
                            <a:srgbClr val="3333FF"/>
                          </a:solidFill>
                        </a:rPr>
                        <a:t> k</a:t>
                      </a:r>
                      <a:r>
                        <a:rPr lang="en-US" sz="1600" b="1" dirty="0">
                          <a:solidFill>
                            <a:srgbClr val="3333FF"/>
                          </a:solidFill>
                        </a:rPr>
                        <a:t>g</a:t>
                      </a:r>
                      <a:endParaRPr lang="en-US" sz="1500" b="1" dirty="0">
                        <a:solidFill>
                          <a:srgbClr val="3333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246642"/>
                  </a:ext>
                </a:extLst>
              </a:tr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Remain Purge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4.4</a:t>
                      </a:r>
                      <a:r>
                        <a:rPr lang="en-US" sz="15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80306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74D38185-67D2-2280-C400-4B8C46245854}"/>
              </a:ext>
            </a:extLst>
          </p:cNvPr>
          <p:cNvGrpSpPr/>
          <p:nvPr/>
        </p:nvGrpSpPr>
        <p:grpSpPr>
          <a:xfrm>
            <a:off x="4373587" y="3594640"/>
            <a:ext cx="5454761" cy="3162685"/>
            <a:chOff x="4232336" y="3693783"/>
            <a:chExt cx="5454761" cy="3162685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85932787-8039-4BA2-0911-E7BBF15E09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6969782"/>
                </p:ext>
              </p:extLst>
            </p:nvPr>
          </p:nvGraphicFramePr>
          <p:xfrm>
            <a:off x="4304393" y="4113268"/>
            <a:ext cx="5382704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7ABE1E-F37B-4A4B-D87E-4B2DFE75F3D6}"/>
                </a:ext>
              </a:extLst>
            </p:cNvPr>
            <p:cNvSpPr txBox="1"/>
            <p:nvPr/>
          </p:nvSpPr>
          <p:spPr>
            <a:xfrm>
              <a:off x="6303479" y="3693783"/>
              <a:ext cx="1813246" cy="338554"/>
            </a:xfrm>
            <a:prstGeom prst="rect">
              <a:avLst/>
            </a:prstGeom>
            <a:solidFill>
              <a:srgbClr val="66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Merit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D7AD61-A19A-7BC8-8410-A6D3BD3CC3E2}"/>
                </a:ext>
              </a:extLst>
            </p:cNvPr>
            <p:cNvCxnSpPr>
              <a:cxnSpLocks/>
            </p:cNvCxnSpPr>
            <p:nvPr/>
          </p:nvCxnSpPr>
          <p:spPr>
            <a:xfrm>
              <a:off x="6908414" y="5514353"/>
              <a:ext cx="2476044" cy="311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own Arrow 103">
              <a:extLst>
                <a:ext uri="{FF2B5EF4-FFF2-40B4-BE49-F238E27FC236}">
                  <a16:creationId xmlns:a16="http://schemas.microsoft.com/office/drawing/2014/main" id="{ACB91126-0B2F-E4B8-0BAA-AD86C554514D}"/>
                </a:ext>
              </a:extLst>
            </p:cNvPr>
            <p:cNvSpPr/>
            <p:nvPr/>
          </p:nvSpPr>
          <p:spPr>
            <a:xfrm>
              <a:off x="8009276" y="5530562"/>
              <a:ext cx="274320" cy="1828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15659B-3D4E-5917-D2C9-E1EBDD35AD66}"/>
                </a:ext>
              </a:extLst>
            </p:cNvPr>
            <p:cNvSpPr txBox="1"/>
            <p:nvPr/>
          </p:nvSpPr>
          <p:spPr>
            <a:xfrm>
              <a:off x="4232336" y="3772542"/>
              <a:ext cx="79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Bath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546F83-AE3E-8600-7706-5F8121A80F5D}"/>
                </a:ext>
              </a:extLst>
            </p:cNvPr>
            <p:cNvSpPr txBox="1"/>
            <p:nvPr/>
          </p:nvSpPr>
          <p:spPr>
            <a:xfrm>
              <a:off x="5229693" y="4318624"/>
              <a:ext cx="104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1,152,000</a:t>
              </a:r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5C1140-6B75-E68E-97BF-401CC485CDD3}"/>
                </a:ext>
              </a:extLst>
            </p:cNvPr>
            <p:cNvSpPr txBox="1"/>
            <p:nvPr/>
          </p:nvSpPr>
          <p:spPr>
            <a:xfrm>
              <a:off x="6767241" y="5175799"/>
              <a:ext cx="104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576,000</a:t>
              </a:r>
              <a:endParaRPr 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08857-D3CB-F343-E38E-108BCED533CC}"/>
                </a:ext>
              </a:extLst>
            </p:cNvPr>
            <p:cNvSpPr txBox="1"/>
            <p:nvPr/>
          </p:nvSpPr>
          <p:spPr>
            <a:xfrm>
              <a:off x="8266316" y="5784294"/>
              <a:ext cx="1049090" cy="4001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506,880</a:t>
              </a:r>
              <a:endParaRPr lang="en-US" sz="1200" b="1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EB7AE02-D7CD-3008-4649-2A7A7DBEC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4332" t="4033" r="20771" b="52677"/>
          <a:stretch/>
        </p:blipFill>
        <p:spPr>
          <a:xfrm>
            <a:off x="4373587" y="705431"/>
            <a:ext cx="3643397" cy="2150326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005E30E-EB9B-AA58-FF48-261924162F15}"/>
              </a:ext>
            </a:extLst>
          </p:cNvPr>
          <p:cNvSpPr/>
          <p:nvPr/>
        </p:nvSpPr>
        <p:spPr>
          <a:xfrm>
            <a:off x="6532771" y="1084082"/>
            <a:ext cx="1027670" cy="876693"/>
          </a:xfrm>
          <a:custGeom>
            <a:avLst/>
            <a:gdLst>
              <a:gd name="connsiteX0" fmla="*/ 9427 w 1027670"/>
              <a:gd name="connsiteY0" fmla="*/ 84842 h 876693"/>
              <a:gd name="connsiteX1" fmla="*/ 56561 w 1027670"/>
              <a:gd name="connsiteY1" fmla="*/ 75415 h 876693"/>
              <a:gd name="connsiteX2" fmla="*/ 113122 w 1027670"/>
              <a:gd name="connsiteY2" fmla="*/ 65988 h 876693"/>
              <a:gd name="connsiteX3" fmla="*/ 179109 w 1027670"/>
              <a:gd name="connsiteY3" fmla="*/ 47134 h 876693"/>
              <a:gd name="connsiteX4" fmla="*/ 263951 w 1027670"/>
              <a:gd name="connsiteY4" fmla="*/ 37708 h 876693"/>
              <a:gd name="connsiteX5" fmla="*/ 367646 w 1027670"/>
              <a:gd name="connsiteY5" fmla="*/ 18854 h 876693"/>
              <a:gd name="connsiteX6" fmla="*/ 443060 w 1027670"/>
              <a:gd name="connsiteY6" fmla="*/ 0 h 876693"/>
              <a:gd name="connsiteX7" fmla="*/ 603316 w 1027670"/>
              <a:gd name="connsiteY7" fmla="*/ 18854 h 876693"/>
              <a:gd name="connsiteX8" fmla="*/ 650450 w 1027670"/>
              <a:gd name="connsiteY8" fmla="*/ 37708 h 876693"/>
              <a:gd name="connsiteX9" fmla="*/ 697584 w 1027670"/>
              <a:gd name="connsiteY9" fmla="*/ 47134 h 876693"/>
              <a:gd name="connsiteX10" fmla="*/ 772998 w 1027670"/>
              <a:gd name="connsiteY10" fmla="*/ 65988 h 876693"/>
              <a:gd name="connsiteX11" fmla="*/ 801278 w 1027670"/>
              <a:gd name="connsiteY11" fmla="*/ 103695 h 876693"/>
              <a:gd name="connsiteX12" fmla="*/ 829559 w 1027670"/>
              <a:gd name="connsiteY12" fmla="*/ 113122 h 876693"/>
              <a:gd name="connsiteX13" fmla="*/ 999241 w 1027670"/>
              <a:gd name="connsiteY13" fmla="*/ 122549 h 876693"/>
              <a:gd name="connsiteX14" fmla="*/ 1027522 w 1027670"/>
              <a:gd name="connsiteY14" fmla="*/ 150829 h 876693"/>
              <a:gd name="connsiteX15" fmla="*/ 1008668 w 1027670"/>
              <a:gd name="connsiteY15" fmla="*/ 179110 h 876693"/>
              <a:gd name="connsiteX16" fmla="*/ 999241 w 1027670"/>
              <a:gd name="connsiteY16" fmla="*/ 216817 h 876693"/>
              <a:gd name="connsiteX17" fmla="*/ 980388 w 1027670"/>
              <a:gd name="connsiteY17" fmla="*/ 254524 h 876693"/>
              <a:gd name="connsiteX18" fmla="*/ 952107 w 1027670"/>
              <a:gd name="connsiteY18" fmla="*/ 311085 h 876693"/>
              <a:gd name="connsiteX19" fmla="*/ 933254 w 1027670"/>
              <a:gd name="connsiteY19" fmla="*/ 367646 h 876693"/>
              <a:gd name="connsiteX20" fmla="*/ 923827 w 1027670"/>
              <a:gd name="connsiteY20" fmla="*/ 395926 h 876693"/>
              <a:gd name="connsiteX21" fmla="*/ 895547 w 1027670"/>
              <a:gd name="connsiteY21" fmla="*/ 414780 h 876693"/>
              <a:gd name="connsiteX22" fmla="*/ 848413 w 1027670"/>
              <a:gd name="connsiteY22" fmla="*/ 480767 h 876693"/>
              <a:gd name="connsiteX23" fmla="*/ 820132 w 1027670"/>
              <a:gd name="connsiteY23" fmla="*/ 518475 h 876693"/>
              <a:gd name="connsiteX24" fmla="*/ 801278 w 1027670"/>
              <a:gd name="connsiteY24" fmla="*/ 575036 h 876693"/>
              <a:gd name="connsiteX25" fmla="*/ 791852 w 1027670"/>
              <a:gd name="connsiteY25" fmla="*/ 612743 h 876693"/>
              <a:gd name="connsiteX26" fmla="*/ 772998 w 1027670"/>
              <a:gd name="connsiteY26" fmla="*/ 641023 h 876693"/>
              <a:gd name="connsiteX27" fmla="*/ 763571 w 1027670"/>
              <a:gd name="connsiteY27" fmla="*/ 669304 h 876693"/>
              <a:gd name="connsiteX28" fmla="*/ 707010 w 1027670"/>
              <a:gd name="connsiteY28" fmla="*/ 744718 h 876693"/>
              <a:gd name="connsiteX29" fmla="*/ 697584 w 1027670"/>
              <a:gd name="connsiteY29" fmla="*/ 782425 h 876693"/>
              <a:gd name="connsiteX30" fmla="*/ 659876 w 1027670"/>
              <a:gd name="connsiteY30" fmla="*/ 829559 h 876693"/>
              <a:gd name="connsiteX31" fmla="*/ 641023 w 1027670"/>
              <a:gd name="connsiteY31" fmla="*/ 857840 h 876693"/>
              <a:gd name="connsiteX32" fmla="*/ 612742 w 1027670"/>
              <a:gd name="connsiteY32" fmla="*/ 867266 h 876693"/>
              <a:gd name="connsiteX33" fmla="*/ 509048 w 1027670"/>
              <a:gd name="connsiteY33" fmla="*/ 876693 h 876693"/>
              <a:gd name="connsiteX34" fmla="*/ 367646 w 1027670"/>
              <a:gd name="connsiteY34" fmla="*/ 857840 h 876693"/>
              <a:gd name="connsiteX35" fmla="*/ 348792 w 1027670"/>
              <a:gd name="connsiteY35" fmla="*/ 829559 h 876693"/>
              <a:gd name="connsiteX36" fmla="*/ 320511 w 1027670"/>
              <a:gd name="connsiteY36" fmla="*/ 810706 h 876693"/>
              <a:gd name="connsiteX37" fmla="*/ 292231 w 1027670"/>
              <a:gd name="connsiteY37" fmla="*/ 782425 h 876693"/>
              <a:gd name="connsiteX38" fmla="*/ 245097 w 1027670"/>
              <a:gd name="connsiteY38" fmla="*/ 697584 h 876693"/>
              <a:gd name="connsiteX39" fmla="*/ 235670 w 1027670"/>
              <a:gd name="connsiteY39" fmla="*/ 669304 h 876693"/>
              <a:gd name="connsiteX40" fmla="*/ 226243 w 1027670"/>
              <a:gd name="connsiteY40" fmla="*/ 631596 h 876693"/>
              <a:gd name="connsiteX41" fmla="*/ 207390 w 1027670"/>
              <a:gd name="connsiteY41" fmla="*/ 593889 h 876693"/>
              <a:gd name="connsiteX42" fmla="*/ 197963 w 1027670"/>
              <a:gd name="connsiteY42" fmla="*/ 509048 h 876693"/>
              <a:gd name="connsiteX43" fmla="*/ 169683 w 1027670"/>
              <a:gd name="connsiteY43" fmla="*/ 499621 h 876693"/>
              <a:gd name="connsiteX44" fmla="*/ 150829 w 1027670"/>
              <a:gd name="connsiteY44" fmla="*/ 461914 h 876693"/>
              <a:gd name="connsiteX45" fmla="*/ 131975 w 1027670"/>
              <a:gd name="connsiteY45" fmla="*/ 433633 h 876693"/>
              <a:gd name="connsiteX46" fmla="*/ 94268 w 1027670"/>
              <a:gd name="connsiteY46" fmla="*/ 329939 h 876693"/>
              <a:gd name="connsiteX47" fmla="*/ 84841 w 1027670"/>
              <a:gd name="connsiteY47" fmla="*/ 301658 h 876693"/>
              <a:gd name="connsiteX48" fmla="*/ 65988 w 1027670"/>
              <a:gd name="connsiteY48" fmla="*/ 263951 h 876693"/>
              <a:gd name="connsiteX49" fmla="*/ 56561 w 1027670"/>
              <a:gd name="connsiteY49" fmla="*/ 235671 h 876693"/>
              <a:gd name="connsiteX50" fmla="*/ 28281 w 1027670"/>
              <a:gd name="connsiteY50" fmla="*/ 216817 h 876693"/>
              <a:gd name="connsiteX51" fmla="*/ 9427 w 1027670"/>
              <a:gd name="connsiteY51" fmla="*/ 141403 h 876693"/>
              <a:gd name="connsiteX52" fmla="*/ 0 w 1027670"/>
              <a:gd name="connsiteY52" fmla="*/ 113122 h 876693"/>
              <a:gd name="connsiteX53" fmla="*/ 9427 w 1027670"/>
              <a:gd name="connsiteY53" fmla="*/ 84842 h 87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27670" h="876693" extrusionOk="0">
                <a:moveTo>
                  <a:pt x="9427" y="84842"/>
                </a:moveTo>
                <a:cubicBezTo>
                  <a:pt x="24163" y="80100"/>
                  <a:pt x="42035" y="82081"/>
                  <a:pt x="56561" y="75415"/>
                </a:cubicBezTo>
                <a:cubicBezTo>
                  <a:pt x="73995" y="75874"/>
                  <a:pt x="95390" y="71635"/>
                  <a:pt x="113122" y="65988"/>
                </a:cubicBezTo>
                <a:cubicBezTo>
                  <a:pt x="165582" y="54685"/>
                  <a:pt x="114733" y="66871"/>
                  <a:pt x="179109" y="47134"/>
                </a:cubicBezTo>
                <a:cubicBezTo>
                  <a:pt x="206522" y="44650"/>
                  <a:pt x="238828" y="40905"/>
                  <a:pt x="263951" y="37708"/>
                </a:cubicBezTo>
                <a:cubicBezTo>
                  <a:pt x="294929" y="32102"/>
                  <a:pt x="335672" y="30184"/>
                  <a:pt x="367646" y="18854"/>
                </a:cubicBezTo>
                <a:cubicBezTo>
                  <a:pt x="393001" y="13516"/>
                  <a:pt x="443059" y="-1"/>
                  <a:pt x="443060" y="0"/>
                </a:cubicBezTo>
                <a:cubicBezTo>
                  <a:pt x="511493" y="1062"/>
                  <a:pt x="547782" y="3525"/>
                  <a:pt x="603316" y="18854"/>
                </a:cubicBezTo>
                <a:cubicBezTo>
                  <a:pt x="618088" y="27367"/>
                  <a:pt x="631109" y="30862"/>
                  <a:pt x="650450" y="37708"/>
                </a:cubicBezTo>
                <a:cubicBezTo>
                  <a:pt x="667399" y="46133"/>
                  <a:pt x="681706" y="44222"/>
                  <a:pt x="697584" y="47134"/>
                </a:cubicBezTo>
                <a:cubicBezTo>
                  <a:pt x="722832" y="52960"/>
                  <a:pt x="772998" y="65988"/>
                  <a:pt x="772998" y="65988"/>
                </a:cubicBezTo>
                <a:cubicBezTo>
                  <a:pt x="783653" y="75993"/>
                  <a:pt x="787579" y="94608"/>
                  <a:pt x="801278" y="103695"/>
                </a:cubicBezTo>
                <a:cubicBezTo>
                  <a:pt x="808111" y="111421"/>
                  <a:pt x="818866" y="114898"/>
                  <a:pt x="829559" y="113122"/>
                </a:cubicBezTo>
                <a:cubicBezTo>
                  <a:pt x="876647" y="127694"/>
                  <a:pt x="939391" y="106008"/>
                  <a:pt x="999241" y="122549"/>
                </a:cubicBezTo>
                <a:cubicBezTo>
                  <a:pt x="1009217" y="132753"/>
                  <a:pt x="1023702" y="141062"/>
                  <a:pt x="1027522" y="150829"/>
                </a:cubicBezTo>
                <a:cubicBezTo>
                  <a:pt x="1029864" y="160731"/>
                  <a:pt x="1013837" y="167159"/>
                  <a:pt x="1008668" y="179110"/>
                </a:cubicBezTo>
                <a:cubicBezTo>
                  <a:pt x="1003169" y="190717"/>
                  <a:pt x="1000225" y="203269"/>
                  <a:pt x="999241" y="216817"/>
                </a:cubicBezTo>
                <a:cubicBezTo>
                  <a:pt x="996380" y="233348"/>
                  <a:pt x="984242" y="241845"/>
                  <a:pt x="980388" y="254524"/>
                </a:cubicBezTo>
                <a:cubicBezTo>
                  <a:pt x="964073" y="312546"/>
                  <a:pt x="974868" y="255317"/>
                  <a:pt x="952107" y="311085"/>
                </a:cubicBezTo>
                <a:cubicBezTo>
                  <a:pt x="949041" y="331781"/>
                  <a:pt x="935774" y="340473"/>
                  <a:pt x="933254" y="367646"/>
                </a:cubicBezTo>
                <a:cubicBezTo>
                  <a:pt x="930606" y="377697"/>
                  <a:pt x="931204" y="388576"/>
                  <a:pt x="923827" y="395926"/>
                </a:cubicBezTo>
                <a:cubicBezTo>
                  <a:pt x="915216" y="399607"/>
                  <a:pt x="902918" y="408237"/>
                  <a:pt x="895547" y="414780"/>
                </a:cubicBezTo>
                <a:cubicBezTo>
                  <a:pt x="878910" y="427207"/>
                  <a:pt x="862662" y="457470"/>
                  <a:pt x="848413" y="480767"/>
                </a:cubicBezTo>
                <a:cubicBezTo>
                  <a:pt x="840633" y="497028"/>
                  <a:pt x="829291" y="503332"/>
                  <a:pt x="820132" y="518475"/>
                </a:cubicBezTo>
                <a:cubicBezTo>
                  <a:pt x="815253" y="540382"/>
                  <a:pt x="804555" y="551500"/>
                  <a:pt x="801278" y="575036"/>
                </a:cubicBezTo>
                <a:cubicBezTo>
                  <a:pt x="798715" y="586057"/>
                  <a:pt x="796963" y="599046"/>
                  <a:pt x="791852" y="612743"/>
                </a:cubicBezTo>
                <a:cubicBezTo>
                  <a:pt x="787450" y="623907"/>
                  <a:pt x="777537" y="631982"/>
                  <a:pt x="772998" y="641023"/>
                </a:cubicBezTo>
                <a:cubicBezTo>
                  <a:pt x="769428" y="649565"/>
                  <a:pt x="768068" y="660765"/>
                  <a:pt x="763571" y="669304"/>
                </a:cubicBezTo>
                <a:cubicBezTo>
                  <a:pt x="746701" y="695814"/>
                  <a:pt x="707010" y="744718"/>
                  <a:pt x="707010" y="744718"/>
                </a:cubicBezTo>
                <a:cubicBezTo>
                  <a:pt x="701995" y="760099"/>
                  <a:pt x="703167" y="770344"/>
                  <a:pt x="697584" y="782425"/>
                </a:cubicBezTo>
                <a:cubicBezTo>
                  <a:pt x="684561" y="797073"/>
                  <a:pt x="668865" y="810345"/>
                  <a:pt x="659876" y="829559"/>
                </a:cubicBezTo>
                <a:cubicBezTo>
                  <a:pt x="650555" y="836722"/>
                  <a:pt x="649328" y="850670"/>
                  <a:pt x="641023" y="857840"/>
                </a:cubicBezTo>
                <a:cubicBezTo>
                  <a:pt x="632088" y="863298"/>
                  <a:pt x="622648" y="864169"/>
                  <a:pt x="612742" y="867266"/>
                </a:cubicBezTo>
                <a:cubicBezTo>
                  <a:pt x="568841" y="868378"/>
                  <a:pt x="542599" y="880818"/>
                  <a:pt x="509048" y="876693"/>
                </a:cubicBezTo>
                <a:cubicBezTo>
                  <a:pt x="462586" y="869419"/>
                  <a:pt x="425232" y="870824"/>
                  <a:pt x="367646" y="857840"/>
                </a:cubicBezTo>
                <a:cubicBezTo>
                  <a:pt x="356475" y="854578"/>
                  <a:pt x="358338" y="835792"/>
                  <a:pt x="348792" y="829559"/>
                </a:cubicBezTo>
                <a:cubicBezTo>
                  <a:pt x="342973" y="820126"/>
                  <a:pt x="329847" y="815006"/>
                  <a:pt x="320511" y="810706"/>
                </a:cubicBezTo>
                <a:cubicBezTo>
                  <a:pt x="308244" y="801423"/>
                  <a:pt x="304533" y="789378"/>
                  <a:pt x="292231" y="782425"/>
                </a:cubicBezTo>
                <a:cubicBezTo>
                  <a:pt x="268450" y="709842"/>
                  <a:pt x="277779" y="739352"/>
                  <a:pt x="245097" y="697584"/>
                </a:cubicBezTo>
                <a:cubicBezTo>
                  <a:pt x="239861" y="690223"/>
                  <a:pt x="238628" y="678656"/>
                  <a:pt x="235670" y="669304"/>
                </a:cubicBezTo>
                <a:cubicBezTo>
                  <a:pt x="231362" y="660039"/>
                  <a:pt x="231148" y="645102"/>
                  <a:pt x="226243" y="631596"/>
                </a:cubicBezTo>
                <a:cubicBezTo>
                  <a:pt x="223097" y="618053"/>
                  <a:pt x="213792" y="608463"/>
                  <a:pt x="207390" y="593889"/>
                </a:cubicBezTo>
                <a:cubicBezTo>
                  <a:pt x="203022" y="558551"/>
                  <a:pt x="209507" y="531953"/>
                  <a:pt x="197963" y="509048"/>
                </a:cubicBezTo>
                <a:cubicBezTo>
                  <a:pt x="192762" y="499455"/>
                  <a:pt x="177050" y="506025"/>
                  <a:pt x="169683" y="499621"/>
                </a:cubicBezTo>
                <a:cubicBezTo>
                  <a:pt x="158045" y="490512"/>
                  <a:pt x="155949" y="472192"/>
                  <a:pt x="150829" y="461914"/>
                </a:cubicBezTo>
                <a:cubicBezTo>
                  <a:pt x="145614" y="449067"/>
                  <a:pt x="138343" y="445670"/>
                  <a:pt x="131975" y="433633"/>
                </a:cubicBezTo>
                <a:cubicBezTo>
                  <a:pt x="116536" y="406944"/>
                  <a:pt x="105084" y="353796"/>
                  <a:pt x="94268" y="329939"/>
                </a:cubicBezTo>
                <a:cubicBezTo>
                  <a:pt x="91840" y="322254"/>
                  <a:pt x="90026" y="310430"/>
                  <a:pt x="84841" y="301658"/>
                </a:cubicBezTo>
                <a:cubicBezTo>
                  <a:pt x="78549" y="293148"/>
                  <a:pt x="68795" y="274890"/>
                  <a:pt x="65988" y="263951"/>
                </a:cubicBezTo>
                <a:cubicBezTo>
                  <a:pt x="61664" y="254671"/>
                  <a:pt x="61743" y="243698"/>
                  <a:pt x="56561" y="235671"/>
                </a:cubicBezTo>
                <a:cubicBezTo>
                  <a:pt x="50085" y="224622"/>
                  <a:pt x="36858" y="223764"/>
                  <a:pt x="28281" y="216817"/>
                </a:cubicBezTo>
                <a:cubicBezTo>
                  <a:pt x="18449" y="198536"/>
                  <a:pt x="15487" y="166397"/>
                  <a:pt x="9427" y="141403"/>
                </a:cubicBezTo>
                <a:cubicBezTo>
                  <a:pt x="6331" y="132781"/>
                  <a:pt x="-365" y="123345"/>
                  <a:pt x="0" y="113122"/>
                </a:cubicBezTo>
                <a:cubicBezTo>
                  <a:pt x="2812" y="102569"/>
                  <a:pt x="6299" y="99364"/>
                  <a:pt x="9427" y="84842"/>
                </a:cubicBezTo>
                <a:close/>
              </a:path>
            </a:pathLst>
          </a:custGeom>
          <a:noFill/>
          <a:ln w="38100">
            <a:solidFill>
              <a:srgbClr val="3333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98110040">
                  <a:custGeom>
                    <a:avLst/>
                    <a:gdLst>
                      <a:gd name="connsiteX0" fmla="*/ 9427 w 1027670"/>
                      <a:gd name="connsiteY0" fmla="*/ 84842 h 876693"/>
                      <a:gd name="connsiteX1" fmla="*/ 56561 w 1027670"/>
                      <a:gd name="connsiteY1" fmla="*/ 75415 h 876693"/>
                      <a:gd name="connsiteX2" fmla="*/ 113122 w 1027670"/>
                      <a:gd name="connsiteY2" fmla="*/ 65988 h 876693"/>
                      <a:gd name="connsiteX3" fmla="*/ 179109 w 1027670"/>
                      <a:gd name="connsiteY3" fmla="*/ 47134 h 876693"/>
                      <a:gd name="connsiteX4" fmla="*/ 263951 w 1027670"/>
                      <a:gd name="connsiteY4" fmla="*/ 37708 h 876693"/>
                      <a:gd name="connsiteX5" fmla="*/ 367646 w 1027670"/>
                      <a:gd name="connsiteY5" fmla="*/ 18854 h 876693"/>
                      <a:gd name="connsiteX6" fmla="*/ 443060 w 1027670"/>
                      <a:gd name="connsiteY6" fmla="*/ 0 h 876693"/>
                      <a:gd name="connsiteX7" fmla="*/ 603316 w 1027670"/>
                      <a:gd name="connsiteY7" fmla="*/ 18854 h 876693"/>
                      <a:gd name="connsiteX8" fmla="*/ 650450 w 1027670"/>
                      <a:gd name="connsiteY8" fmla="*/ 37708 h 876693"/>
                      <a:gd name="connsiteX9" fmla="*/ 697584 w 1027670"/>
                      <a:gd name="connsiteY9" fmla="*/ 47134 h 876693"/>
                      <a:gd name="connsiteX10" fmla="*/ 772998 w 1027670"/>
                      <a:gd name="connsiteY10" fmla="*/ 65988 h 876693"/>
                      <a:gd name="connsiteX11" fmla="*/ 801278 w 1027670"/>
                      <a:gd name="connsiteY11" fmla="*/ 103695 h 876693"/>
                      <a:gd name="connsiteX12" fmla="*/ 829559 w 1027670"/>
                      <a:gd name="connsiteY12" fmla="*/ 113122 h 876693"/>
                      <a:gd name="connsiteX13" fmla="*/ 999241 w 1027670"/>
                      <a:gd name="connsiteY13" fmla="*/ 122549 h 876693"/>
                      <a:gd name="connsiteX14" fmla="*/ 1027522 w 1027670"/>
                      <a:gd name="connsiteY14" fmla="*/ 150829 h 876693"/>
                      <a:gd name="connsiteX15" fmla="*/ 1008668 w 1027670"/>
                      <a:gd name="connsiteY15" fmla="*/ 179110 h 876693"/>
                      <a:gd name="connsiteX16" fmla="*/ 999241 w 1027670"/>
                      <a:gd name="connsiteY16" fmla="*/ 216817 h 876693"/>
                      <a:gd name="connsiteX17" fmla="*/ 980388 w 1027670"/>
                      <a:gd name="connsiteY17" fmla="*/ 254524 h 876693"/>
                      <a:gd name="connsiteX18" fmla="*/ 952107 w 1027670"/>
                      <a:gd name="connsiteY18" fmla="*/ 311085 h 876693"/>
                      <a:gd name="connsiteX19" fmla="*/ 933254 w 1027670"/>
                      <a:gd name="connsiteY19" fmla="*/ 367646 h 876693"/>
                      <a:gd name="connsiteX20" fmla="*/ 923827 w 1027670"/>
                      <a:gd name="connsiteY20" fmla="*/ 395926 h 876693"/>
                      <a:gd name="connsiteX21" fmla="*/ 895547 w 1027670"/>
                      <a:gd name="connsiteY21" fmla="*/ 414780 h 876693"/>
                      <a:gd name="connsiteX22" fmla="*/ 848413 w 1027670"/>
                      <a:gd name="connsiteY22" fmla="*/ 480767 h 876693"/>
                      <a:gd name="connsiteX23" fmla="*/ 820132 w 1027670"/>
                      <a:gd name="connsiteY23" fmla="*/ 518475 h 876693"/>
                      <a:gd name="connsiteX24" fmla="*/ 801278 w 1027670"/>
                      <a:gd name="connsiteY24" fmla="*/ 575036 h 876693"/>
                      <a:gd name="connsiteX25" fmla="*/ 791852 w 1027670"/>
                      <a:gd name="connsiteY25" fmla="*/ 612743 h 876693"/>
                      <a:gd name="connsiteX26" fmla="*/ 772998 w 1027670"/>
                      <a:gd name="connsiteY26" fmla="*/ 641023 h 876693"/>
                      <a:gd name="connsiteX27" fmla="*/ 763571 w 1027670"/>
                      <a:gd name="connsiteY27" fmla="*/ 669304 h 876693"/>
                      <a:gd name="connsiteX28" fmla="*/ 707010 w 1027670"/>
                      <a:gd name="connsiteY28" fmla="*/ 744718 h 876693"/>
                      <a:gd name="connsiteX29" fmla="*/ 697584 w 1027670"/>
                      <a:gd name="connsiteY29" fmla="*/ 782425 h 876693"/>
                      <a:gd name="connsiteX30" fmla="*/ 659876 w 1027670"/>
                      <a:gd name="connsiteY30" fmla="*/ 829559 h 876693"/>
                      <a:gd name="connsiteX31" fmla="*/ 641023 w 1027670"/>
                      <a:gd name="connsiteY31" fmla="*/ 857840 h 876693"/>
                      <a:gd name="connsiteX32" fmla="*/ 612742 w 1027670"/>
                      <a:gd name="connsiteY32" fmla="*/ 867266 h 876693"/>
                      <a:gd name="connsiteX33" fmla="*/ 509048 w 1027670"/>
                      <a:gd name="connsiteY33" fmla="*/ 876693 h 876693"/>
                      <a:gd name="connsiteX34" fmla="*/ 367646 w 1027670"/>
                      <a:gd name="connsiteY34" fmla="*/ 857840 h 876693"/>
                      <a:gd name="connsiteX35" fmla="*/ 348792 w 1027670"/>
                      <a:gd name="connsiteY35" fmla="*/ 829559 h 876693"/>
                      <a:gd name="connsiteX36" fmla="*/ 320511 w 1027670"/>
                      <a:gd name="connsiteY36" fmla="*/ 810706 h 876693"/>
                      <a:gd name="connsiteX37" fmla="*/ 292231 w 1027670"/>
                      <a:gd name="connsiteY37" fmla="*/ 782425 h 876693"/>
                      <a:gd name="connsiteX38" fmla="*/ 245097 w 1027670"/>
                      <a:gd name="connsiteY38" fmla="*/ 697584 h 876693"/>
                      <a:gd name="connsiteX39" fmla="*/ 235670 w 1027670"/>
                      <a:gd name="connsiteY39" fmla="*/ 669304 h 876693"/>
                      <a:gd name="connsiteX40" fmla="*/ 226243 w 1027670"/>
                      <a:gd name="connsiteY40" fmla="*/ 631596 h 876693"/>
                      <a:gd name="connsiteX41" fmla="*/ 207390 w 1027670"/>
                      <a:gd name="connsiteY41" fmla="*/ 593889 h 876693"/>
                      <a:gd name="connsiteX42" fmla="*/ 197963 w 1027670"/>
                      <a:gd name="connsiteY42" fmla="*/ 509048 h 876693"/>
                      <a:gd name="connsiteX43" fmla="*/ 169683 w 1027670"/>
                      <a:gd name="connsiteY43" fmla="*/ 499621 h 876693"/>
                      <a:gd name="connsiteX44" fmla="*/ 150829 w 1027670"/>
                      <a:gd name="connsiteY44" fmla="*/ 461914 h 876693"/>
                      <a:gd name="connsiteX45" fmla="*/ 131975 w 1027670"/>
                      <a:gd name="connsiteY45" fmla="*/ 433633 h 876693"/>
                      <a:gd name="connsiteX46" fmla="*/ 94268 w 1027670"/>
                      <a:gd name="connsiteY46" fmla="*/ 329939 h 876693"/>
                      <a:gd name="connsiteX47" fmla="*/ 84841 w 1027670"/>
                      <a:gd name="connsiteY47" fmla="*/ 301658 h 876693"/>
                      <a:gd name="connsiteX48" fmla="*/ 65988 w 1027670"/>
                      <a:gd name="connsiteY48" fmla="*/ 263951 h 876693"/>
                      <a:gd name="connsiteX49" fmla="*/ 56561 w 1027670"/>
                      <a:gd name="connsiteY49" fmla="*/ 235671 h 876693"/>
                      <a:gd name="connsiteX50" fmla="*/ 28281 w 1027670"/>
                      <a:gd name="connsiteY50" fmla="*/ 216817 h 876693"/>
                      <a:gd name="connsiteX51" fmla="*/ 9427 w 1027670"/>
                      <a:gd name="connsiteY51" fmla="*/ 141403 h 876693"/>
                      <a:gd name="connsiteX52" fmla="*/ 0 w 1027670"/>
                      <a:gd name="connsiteY52" fmla="*/ 113122 h 876693"/>
                      <a:gd name="connsiteX53" fmla="*/ 9427 w 1027670"/>
                      <a:gd name="connsiteY53" fmla="*/ 84842 h 876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027670" h="876693">
                        <a:moveTo>
                          <a:pt x="9427" y="84842"/>
                        </a:moveTo>
                        <a:lnTo>
                          <a:pt x="56561" y="75415"/>
                        </a:lnTo>
                        <a:cubicBezTo>
                          <a:pt x="75366" y="71996"/>
                          <a:pt x="94463" y="70134"/>
                          <a:pt x="113122" y="65988"/>
                        </a:cubicBezTo>
                        <a:cubicBezTo>
                          <a:pt x="168550" y="53670"/>
                          <a:pt x="112390" y="57398"/>
                          <a:pt x="179109" y="47134"/>
                        </a:cubicBezTo>
                        <a:cubicBezTo>
                          <a:pt x="207233" y="42807"/>
                          <a:pt x="235811" y="41929"/>
                          <a:pt x="263951" y="37708"/>
                        </a:cubicBezTo>
                        <a:cubicBezTo>
                          <a:pt x="298694" y="32497"/>
                          <a:pt x="333268" y="26092"/>
                          <a:pt x="367646" y="18854"/>
                        </a:cubicBezTo>
                        <a:cubicBezTo>
                          <a:pt x="393002" y="13516"/>
                          <a:pt x="443060" y="0"/>
                          <a:pt x="443060" y="0"/>
                        </a:cubicBezTo>
                        <a:cubicBezTo>
                          <a:pt x="498921" y="4297"/>
                          <a:pt x="551035" y="1427"/>
                          <a:pt x="603316" y="18854"/>
                        </a:cubicBezTo>
                        <a:cubicBezTo>
                          <a:pt x="619369" y="24205"/>
                          <a:pt x="634242" y="32846"/>
                          <a:pt x="650450" y="37708"/>
                        </a:cubicBezTo>
                        <a:cubicBezTo>
                          <a:pt x="665797" y="42312"/>
                          <a:pt x="681972" y="43531"/>
                          <a:pt x="697584" y="47134"/>
                        </a:cubicBezTo>
                        <a:cubicBezTo>
                          <a:pt x="722832" y="52960"/>
                          <a:pt x="772998" y="65988"/>
                          <a:pt x="772998" y="65988"/>
                        </a:cubicBezTo>
                        <a:cubicBezTo>
                          <a:pt x="782425" y="78557"/>
                          <a:pt x="789208" y="93637"/>
                          <a:pt x="801278" y="103695"/>
                        </a:cubicBezTo>
                        <a:cubicBezTo>
                          <a:pt x="808912" y="110056"/>
                          <a:pt x="819667" y="112180"/>
                          <a:pt x="829559" y="113122"/>
                        </a:cubicBezTo>
                        <a:cubicBezTo>
                          <a:pt x="885952" y="118493"/>
                          <a:pt x="942680" y="119407"/>
                          <a:pt x="999241" y="122549"/>
                        </a:cubicBezTo>
                        <a:cubicBezTo>
                          <a:pt x="1008668" y="131976"/>
                          <a:pt x="1025330" y="137679"/>
                          <a:pt x="1027522" y="150829"/>
                        </a:cubicBezTo>
                        <a:cubicBezTo>
                          <a:pt x="1029385" y="162005"/>
                          <a:pt x="1013131" y="168696"/>
                          <a:pt x="1008668" y="179110"/>
                        </a:cubicBezTo>
                        <a:cubicBezTo>
                          <a:pt x="1003564" y="191018"/>
                          <a:pt x="1003790" y="204686"/>
                          <a:pt x="999241" y="216817"/>
                        </a:cubicBezTo>
                        <a:cubicBezTo>
                          <a:pt x="994307" y="229975"/>
                          <a:pt x="985923" y="241608"/>
                          <a:pt x="980388" y="254524"/>
                        </a:cubicBezTo>
                        <a:cubicBezTo>
                          <a:pt x="956972" y="309161"/>
                          <a:pt x="988337" y="256741"/>
                          <a:pt x="952107" y="311085"/>
                        </a:cubicBezTo>
                        <a:lnTo>
                          <a:pt x="933254" y="367646"/>
                        </a:lnTo>
                        <a:cubicBezTo>
                          <a:pt x="930112" y="377073"/>
                          <a:pt x="932095" y="390414"/>
                          <a:pt x="923827" y="395926"/>
                        </a:cubicBezTo>
                        <a:cubicBezTo>
                          <a:pt x="914400" y="402211"/>
                          <a:pt x="903558" y="406769"/>
                          <a:pt x="895547" y="414780"/>
                        </a:cubicBezTo>
                        <a:cubicBezTo>
                          <a:pt x="880138" y="430189"/>
                          <a:pt x="861798" y="462028"/>
                          <a:pt x="848413" y="480767"/>
                        </a:cubicBezTo>
                        <a:cubicBezTo>
                          <a:pt x="839281" y="493552"/>
                          <a:pt x="829559" y="505906"/>
                          <a:pt x="820132" y="518475"/>
                        </a:cubicBezTo>
                        <a:cubicBezTo>
                          <a:pt x="813847" y="537329"/>
                          <a:pt x="806098" y="555756"/>
                          <a:pt x="801278" y="575036"/>
                        </a:cubicBezTo>
                        <a:cubicBezTo>
                          <a:pt x="798136" y="587605"/>
                          <a:pt x="796956" y="600835"/>
                          <a:pt x="791852" y="612743"/>
                        </a:cubicBezTo>
                        <a:cubicBezTo>
                          <a:pt x="787389" y="623157"/>
                          <a:pt x="779283" y="631596"/>
                          <a:pt x="772998" y="641023"/>
                        </a:cubicBezTo>
                        <a:cubicBezTo>
                          <a:pt x="769856" y="650450"/>
                          <a:pt x="768906" y="660921"/>
                          <a:pt x="763571" y="669304"/>
                        </a:cubicBezTo>
                        <a:cubicBezTo>
                          <a:pt x="746701" y="695814"/>
                          <a:pt x="707010" y="744718"/>
                          <a:pt x="707010" y="744718"/>
                        </a:cubicBezTo>
                        <a:cubicBezTo>
                          <a:pt x="703868" y="757287"/>
                          <a:pt x="703876" y="771100"/>
                          <a:pt x="697584" y="782425"/>
                        </a:cubicBezTo>
                        <a:cubicBezTo>
                          <a:pt x="687813" y="800013"/>
                          <a:pt x="671948" y="813463"/>
                          <a:pt x="659876" y="829559"/>
                        </a:cubicBezTo>
                        <a:cubicBezTo>
                          <a:pt x="653078" y="838623"/>
                          <a:pt x="649870" y="850762"/>
                          <a:pt x="641023" y="857840"/>
                        </a:cubicBezTo>
                        <a:cubicBezTo>
                          <a:pt x="633264" y="864047"/>
                          <a:pt x="622579" y="865861"/>
                          <a:pt x="612742" y="867266"/>
                        </a:cubicBezTo>
                        <a:cubicBezTo>
                          <a:pt x="578384" y="872174"/>
                          <a:pt x="543613" y="873551"/>
                          <a:pt x="509048" y="876693"/>
                        </a:cubicBezTo>
                        <a:cubicBezTo>
                          <a:pt x="461914" y="870409"/>
                          <a:pt x="413265" y="871257"/>
                          <a:pt x="367646" y="857840"/>
                        </a:cubicBezTo>
                        <a:cubicBezTo>
                          <a:pt x="356777" y="854643"/>
                          <a:pt x="356803" y="837570"/>
                          <a:pt x="348792" y="829559"/>
                        </a:cubicBezTo>
                        <a:cubicBezTo>
                          <a:pt x="340781" y="821548"/>
                          <a:pt x="329215" y="817959"/>
                          <a:pt x="320511" y="810706"/>
                        </a:cubicBezTo>
                        <a:cubicBezTo>
                          <a:pt x="310269" y="802171"/>
                          <a:pt x="301658" y="791852"/>
                          <a:pt x="292231" y="782425"/>
                        </a:cubicBezTo>
                        <a:cubicBezTo>
                          <a:pt x="269161" y="713217"/>
                          <a:pt x="287430" y="739917"/>
                          <a:pt x="245097" y="697584"/>
                        </a:cubicBezTo>
                        <a:cubicBezTo>
                          <a:pt x="241955" y="688157"/>
                          <a:pt x="238400" y="678858"/>
                          <a:pt x="235670" y="669304"/>
                        </a:cubicBezTo>
                        <a:cubicBezTo>
                          <a:pt x="232111" y="656846"/>
                          <a:pt x="230792" y="643727"/>
                          <a:pt x="226243" y="631596"/>
                        </a:cubicBezTo>
                        <a:cubicBezTo>
                          <a:pt x="221309" y="618438"/>
                          <a:pt x="213674" y="606458"/>
                          <a:pt x="207390" y="593889"/>
                        </a:cubicBezTo>
                        <a:cubicBezTo>
                          <a:pt x="204248" y="565609"/>
                          <a:pt x="208531" y="535467"/>
                          <a:pt x="197963" y="509048"/>
                        </a:cubicBezTo>
                        <a:cubicBezTo>
                          <a:pt x="194273" y="499822"/>
                          <a:pt x="176709" y="506647"/>
                          <a:pt x="169683" y="499621"/>
                        </a:cubicBezTo>
                        <a:cubicBezTo>
                          <a:pt x="159746" y="489684"/>
                          <a:pt x="157801" y="474115"/>
                          <a:pt x="150829" y="461914"/>
                        </a:cubicBezTo>
                        <a:cubicBezTo>
                          <a:pt x="145208" y="452077"/>
                          <a:pt x="137042" y="443767"/>
                          <a:pt x="131975" y="433633"/>
                        </a:cubicBezTo>
                        <a:cubicBezTo>
                          <a:pt x="118862" y="407406"/>
                          <a:pt x="103064" y="356328"/>
                          <a:pt x="94268" y="329939"/>
                        </a:cubicBezTo>
                        <a:cubicBezTo>
                          <a:pt x="91126" y="320512"/>
                          <a:pt x="89285" y="310546"/>
                          <a:pt x="84841" y="301658"/>
                        </a:cubicBezTo>
                        <a:cubicBezTo>
                          <a:pt x="78557" y="289089"/>
                          <a:pt x="71524" y="276867"/>
                          <a:pt x="65988" y="263951"/>
                        </a:cubicBezTo>
                        <a:cubicBezTo>
                          <a:pt x="62074" y="254818"/>
                          <a:pt x="62768" y="243430"/>
                          <a:pt x="56561" y="235671"/>
                        </a:cubicBezTo>
                        <a:cubicBezTo>
                          <a:pt x="49483" y="226824"/>
                          <a:pt x="37708" y="223102"/>
                          <a:pt x="28281" y="216817"/>
                        </a:cubicBezTo>
                        <a:cubicBezTo>
                          <a:pt x="21996" y="191679"/>
                          <a:pt x="17621" y="165985"/>
                          <a:pt x="9427" y="141403"/>
                        </a:cubicBezTo>
                        <a:cubicBezTo>
                          <a:pt x="6285" y="131976"/>
                          <a:pt x="0" y="123059"/>
                          <a:pt x="0" y="113122"/>
                        </a:cubicBezTo>
                        <a:lnTo>
                          <a:pt x="9427" y="84842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532ACF-2449-98D9-47E3-E599C5A53734}"/>
              </a:ext>
            </a:extLst>
          </p:cNvPr>
          <p:cNvSpPr txBox="1"/>
          <p:nvPr/>
        </p:nvSpPr>
        <p:spPr>
          <a:xfrm>
            <a:off x="8040951" y="1064635"/>
            <a:ext cx="173259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333FF"/>
                </a:solidFill>
              </a:rPr>
              <a:t>Reduce 5.6 Kg 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AF8D740-8538-672D-0610-7FF1D6CE744C}"/>
              </a:ext>
            </a:extLst>
          </p:cNvPr>
          <p:cNvSpPr/>
          <p:nvPr/>
        </p:nvSpPr>
        <p:spPr>
          <a:xfrm>
            <a:off x="4407195" y="1989056"/>
            <a:ext cx="2870294" cy="480767"/>
          </a:xfrm>
          <a:custGeom>
            <a:avLst/>
            <a:gdLst>
              <a:gd name="connsiteX0" fmla="*/ 4546 w 2870294"/>
              <a:gd name="connsiteY0" fmla="*/ 339365 h 480767"/>
              <a:gd name="connsiteX1" fmla="*/ 98814 w 2870294"/>
              <a:gd name="connsiteY1" fmla="*/ 301657 h 480767"/>
              <a:gd name="connsiteX2" fmla="*/ 136521 w 2870294"/>
              <a:gd name="connsiteY2" fmla="*/ 273377 h 480767"/>
              <a:gd name="connsiteX3" fmla="*/ 221362 w 2870294"/>
              <a:gd name="connsiteY3" fmla="*/ 235670 h 480767"/>
              <a:gd name="connsiteX4" fmla="*/ 259070 w 2870294"/>
              <a:gd name="connsiteY4" fmla="*/ 197963 h 480767"/>
              <a:gd name="connsiteX5" fmla="*/ 353338 w 2870294"/>
              <a:gd name="connsiteY5" fmla="*/ 207389 h 480767"/>
              <a:gd name="connsiteX6" fmla="*/ 739837 w 2870294"/>
              <a:gd name="connsiteY6" fmla="*/ 226243 h 480767"/>
              <a:gd name="connsiteX7" fmla="*/ 1258311 w 2870294"/>
              <a:gd name="connsiteY7" fmla="*/ 226243 h 480767"/>
              <a:gd name="connsiteX8" fmla="*/ 1324298 w 2870294"/>
              <a:gd name="connsiteY8" fmla="*/ 235670 h 480767"/>
              <a:gd name="connsiteX9" fmla="*/ 1823919 w 2870294"/>
              <a:gd name="connsiteY9" fmla="*/ 207389 h 480767"/>
              <a:gd name="connsiteX10" fmla="*/ 1965321 w 2870294"/>
              <a:gd name="connsiteY10" fmla="*/ 216816 h 480767"/>
              <a:gd name="connsiteX11" fmla="*/ 2144430 w 2870294"/>
              <a:gd name="connsiteY11" fmla="*/ 235670 h 480767"/>
              <a:gd name="connsiteX12" fmla="*/ 2596917 w 2870294"/>
              <a:gd name="connsiteY12" fmla="*/ 226243 h 480767"/>
              <a:gd name="connsiteX13" fmla="*/ 2587490 w 2870294"/>
              <a:gd name="connsiteY13" fmla="*/ 188536 h 480767"/>
              <a:gd name="connsiteX14" fmla="*/ 2606344 w 2870294"/>
              <a:gd name="connsiteY14" fmla="*/ 131975 h 480767"/>
              <a:gd name="connsiteX15" fmla="*/ 2634624 w 2870294"/>
              <a:gd name="connsiteY15" fmla="*/ 65987 h 480767"/>
              <a:gd name="connsiteX16" fmla="*/ 2625197 w 2870294"/>
              <a:gd name="connsiteY16" fmla="*/ 37707 h 480767"/>
              <a:gd name="connsiteX17" fmla="*/ 2596917 w 2870294"/>
              <a:gd name="connsiteY17" fmla="*/ 56560 h 480767"/>
              <a:gd name="connsiteX18" fmla="*/ 2644051 w 2870294"/>
              <a:gd name="connsiteY18" fmla="*/ 0 h 480767"/>
              <a:gd name="connsiteX19" fmla="*/ 2738319 w 2870294"/>
              <a:gd name="connsiteY19" fmla="*/ 47134 h 480767"/>
              <a:gd name="connsiteX20" fmla="*/ 2804307 w 2870294"/>
              <a:gd name="connsiteY20" fmla="*/ 254523 h 480767"/>
              <a:gd name="connsiteX21" fmla="*/ 2870294 w 2870294"/>
              <a:gd name="connsiteY21" fmla="*/ 273377 h 480767"/>
              <a:gd name="connsiteX22" fmla="*/ 2860867 w 2870294"/>
              <a:gd name="connsiteY22" fmla="*/ 339365 h 480767"/>
              <a:gd name="connsiteX23" fmla="*/ 2851441 w 2870294"/>
              <a:gd name="connsiteY23" fmla="*/ 433633 h 480767"/>
              <a:gd name="connsiteX24" fmla="*/ 2832587 w 2870294"/>
              <a:gd name="connsiteY24" fmla="*/ 480767 h 480767"/>
              <a:gd name="connsiteX25" fmla="*/ 2785453 w 2870294"/>
              <a:gd name="connsiteY25" fmla="*/ 461913 h 480767"/>
              <a:gd name="connsiteX26" fmla="*/ 2700612 w 2870294"/>
              <a:gd name="connsiteY26" fmla="*/ 443059 h 480767"/>
              <a:gd name="connsiteX27" fmla="*/ 2238698 w 2870294"/>
              <a:gd name="connsiteY27" fmla="*/ 452486 h 480767"/>
              <a:gd name="connsiteX28" fmla="*/ 2210418 w 2870294"/>
              <a:gd name="connsiteY28" fmla="*/ 461913 h 480767"/>
              <a:gd name="connsiteX29" fmla="*/ 2012455 w 2870294"/>
              <a:gd name="connsiteY29" fmla="*/ 443059 h 480767"/>
              <a:gd name="connsiteX30" fmla="*/ 1899333 w 2870294"/>
              <a:gd name="connsiteY30" fmla="*/ 424206 h 480767"/>
              <a:gd name="connsiteX31" fmla="*/ 1644810 w 2870294"/>
              <a:gd name="connsiteY31" fmla="*/ 414779 h 480767"/>
              <a:gd name="connsiteX32" fmla="*/ 1475127 w 2870294"/>
              <a:gd name="connsiteY32" fmla="*/ 424206 h 480767"/>
              <a:gd name="connsiteX33" fmla="*/ 1390286 w 2870294"/>
              <a:gd name="connsiteY33" fmla="*/ 452486 h 480767"/>
              <a:gd name="connsiteX34" fmla="*/ 1343152 w 2870294"/>
              <a:gd name="connsiteY34" fmla="*/ 461913 h 480767"/>
              <a:gd name="connsiteX35" fmla="*/ 221362 w 2870294"/>
              <a:gd name="connsiteY35" fmla="*/ 452486 h 480767"/>
              <a:gd name="connsiteX36" fmla="*/ 193082 w 2870294"/>
              <a:gd name="connsiteY36" fmla="*/ 433633 h 480767"/>
              <a:gd name="connsiteX37" fmla="*/ 136521 w 2870294"/>
              <a:gd name="connsiteY37" fmla="*/ 424206 h 480767"/>
              <a:gd name="connsiteX38" fmla="*/ 108241 w 2870294"/>
              <a:gd name="connsiteY38" fmla="*/ 414779 h 480767"/>
              <a:gd name="connsiteX39" fmla="*/ 32826 w 2870294"/>
              <a:gd name="connsiteY39" fmla="*/ 377072 h 480767"/>
              <a:gd name="connsiteX40" fmla="*/ 4546 w 2870294"/>
              <a:gd name="connsiteY40" fmla="*/ 339365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70294" h="480767">
                <a:moveTo>
                  <a:pt x="4546" y="339365"/>
                </a:moveTo>
                <a:cubicBezTo>
                  <a:pt x="15544" y="326796"/>
                  <a:pt x="71739" y="321963"/>
                  <a:pt x="98814" y="301657"/>
                </a:cubicBezTo>
                <a:cubicBezTo>
                  <a:pt x="111383" y="292230"/>
                  <a:pt x="122880" y="281172"/>
                  <a:pt x="136521" y="273377"/>
                </a:cubicBezTo>
                <a:cubicBezTo>
                  <a:pt x="226210" y="222126"/>
                  <a:pt x="68064" y="342977"/>
                  <a:pt x="221362" y="235670"/>
                </a:cubicBezTo>
                <a:cubicBezTo>
                  <a:pt x="235924" y="225477"/>
                  <a:pt x="246501" y="210532"/>
                  <a:pt x="259070" y="197963"/>
                </a:cubicBezTo>
                <a:cubicBezTo>
                  <a:pt x="290493" y="201105"/>
                  <a:pt x="321788" y="206017"/>
                  <a:pt x="353338" y="207389"/>
                </a:cubicBezTo>
                <a:cubicBezTo>
                  <a:pt x="744361" y="224389"/>
                  <a:pt x="576689" y="193613"/>
                  <a:pt x="739837" y="226243"/>
                </a:cubicBezTo>
                <a:cubicBezTo>
                  <a:pt x="1009658" y="218066"/>
                  <a:pt x="1020950" y="209873"/>
                  <a:pt x="1258311" y="226243"/>
                </a:cubicBezTo>
                <a:cubicBezTo>
                  <a:pt x="1280477" y="227772"/>
                  <a:pt x="1302302" y="232528"/>
                  <a:pt x="1324298" y="235670"/>
                </a:cubicBezTo>
                <a:cubicBezTo>
                  <a:pt x="1490838" y="226243"/>
                  <a:pt x="1657184" y="212293"/>
                  <a:pt x="1823919" y="207389"/>
                </a:cubicBezTo>
                <a:cubicBezTo>
                  <a:pt x="1871137" y="206000"/>
                  <a:pt x="1918233" y="213049"/>
                  <a:pt x="1965321" y="216816"/>
                </a:cubicBezTo>
                <a:cubicBezTo>
                  <a:pt x="2009101" y="220318"/>
                  <a:pt x="2099206" y="230645"/>
                  <a:pt x="2144430" y="235670"/>
                </a:cubicBezTo>
                <a:lnTo>
                  <a:pt x="2596917" y="226243"/>
                </a:lnTo>
                <a:cubicBezTo>
                  <a:pt x="2609800" y="224872"/>
                  <a:pt x="2586201" y="201428"/>
                  <a:pt x="2587490" y="188536"/>
                </a:cubicBezTo>
                <a:cubicBezTo>
                  <a:pt x="2589468" y="168761"/>
                  <a:pt x="2599210" y="150524"/>
                  <a:pt x="2606344" y="131975"/>
                </a:cubicBezTo>
                <a:cubicBezTo>
                  <a:pt x="2614935" y="109639"/>
                  <a:pt x="2625197" y="87983"/>
                  <a:pt x="2634624" y="65987"/>
                </a:cubicBezTo>
                <a:cubicBezTo>
                  <a:pt x="2631482" y="56560"/>
                  <a:pt x="2634837" y="40117"/>
                  <a:pt x="2625197" y="37707"/>
                </a:cubicBezTo>
                <a:cubicBezTo>
                  <a:pt x="2614206" y="34959"/>
                  <a:pt x="2600499" y="67308"/>
                  <a:pt x="2596917" y="56560"/>
                </a:cubicBezTo>
                <a:cubicBezTo>
                  <a:pt x="2582265" y="12598"/>
                  <a:pt x="2621560" y="7497"/>
                  <a:pt x="2644051" y="0"/>
                </a:cubicBezTo>
                <a:cubicBezTo>
                  <a:pt x="2715517" y="23821"/>
                  <a:pt x="2684713" y="6929"/>
                  <a:pt x="2738319" y="47134"/>
                </a:cubicBezTo>
                <a:cubicBezTo>
                  <a:pt x="2770212" y="270391"/>
                  <a:pt x="2701585" y="226508"/>
                  <a:pt x="2804307" y="254523"/>
                </a:cubicBezTo>
                <a:cubicBezTo>
                  <a:pt x="2826377" y="260542"/>
                  <a:pt x="2848298" y="267092"/>
                  <a:pt x="2870294" y="273377"/>
                </a:cubicBezTo>
                <a:cubicBezTo>
                  <a:pt x="2867152" y="295373"/>
                  <a:pt x="2863463" y="317298"/>
                  <a:pt x="2860867" y="339365"/>
                </a:cubicBezTo>
                <a:cubicBezTo>
                  <a:pt x="2857177" y="370728"/>
                  <a:pt x="2857634" y="402667"/>
                  <a:pt x="2851441" y="433633"/>
                </a:cubicBezTo>
                <a:cubicBezTo>
                  <a:pt x="2848122" y="450226"/>
                  <a:pt x="2838872" y="465056"/>
                  <a:pt x="2832587" y="480767"/>
                </a:cubicBezTo>
                <a:cubicBezTo>
                  <a:pt x="2816876" y="474482"/>
                  <a:pt x="2801506" y="467264"/>
                  <a:pt x="2785453" y="461913"/>
                </a:cubicBezTo>
                <a:cubicBezTo>
                  <a:pt x="2765483" y="455256"/>
                  <a:pt x="2719291" y="446795"/>
                  <a:pt x="2700612" y="443059"/>
                </a:cubicBezTo>
                <a:lnTo>
                  <a:pt x="2238698" y="452486"/>
                </a:lnTo>
                <a:cubicBezTo>
                  <a:pt x="2228769" y="452868"/>
                  <a:pt x="2220355" y="461913"/>
                  <a:pt x="2210418" y="461913"/>
                </a:cubicBezTo>
                <a:cubicBezTo>
                  <a:pt x="2203119" y="461913"/>
                  <a:pt x="2024935" y="444761"/>
                  <a:pt x="2012455" y="443059"/>
                </a:cubicBezTo>
                <a:cubicBezTo>
                  <a:pt x="1974578" y="437894"/>
                  <a:pt x="1937448" y="427138"/>
                  <a:pt x="1899333" y="424206"/>
                </a:cubicBezTo>
                <a:cubicBezTo>
                  <a:pt x="1814684" y="417695"/>
                  <a:pt x="1729651" y="417921"/>
                  <a:pt x="1644810" y="414779"/>
                </a:cubicBezTo>
                <a:cubicBezTo>
                  <a:pt x="1588249" y="417921"/>
                  <a:pt x="1531562" y="419298"/>
                  <a:pt x="1475127" y="424206"/>
                </a:cubicBezTo>
                <a:cubicBezTo>
                  <a:pt x="1402027" y="430563"/>
                  <a:pt x="1453012" y="431578"/>
                  <a:pt x="1390286" y="452486"/>
                </a:cubicBezTo>
                <a:cubicBezTo>
                  <a:pt x="1375086" y="457553"/>
                  <a:pt x="1358863" y="458771"/>
                  <a:pt x="1343152" y="461913"/>
                </a:cubicBezTo>
                <a:lnTo>
                  <a:pt x="221362" y="452486"/>
                </a:lnTo>
                <a:cubicBezTo>
                  <a:pt x="210036" y="452207"/>
                  <a:pt x="203830" y="437216"/>
                  <a:pt x="193082" y="433633"/>
                </a:cubicBezTo>
                <a:cubicBezTo>
                  <a:pt x="174949" y="427589"/>
                  <a:pt x="155375" y="427348"/>
                  <a:pt x="136521" y="424206"/>
                </a:cubicBezTo>
                <a:cubicBezTo>
                  <a:pt x="127094" y="421064"/>
                  <a:pt x="117287" y="418891"/>
                  <a:pt x="108241" y="414779"/>
                </a:cubicBezTo>
                <a:cubicBezTo>
                  <a:pt x="82655" y="403149"/>
                  <a:pt x="32826" y="377072"/>
                  <a:pt x="32826" y="377072"/>
                </a:cubicBezTo>
                <a:cubicBezTo>
                  <a:pt x="2324" y="346569"/>
                  <a:pt x="-6452" y="351934"/>
                  <a:pt x="4546" y="339365"/>
                </a:cubicBezTo>
                <a:close/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38F9E9-8F2E-FF87-0C6B-0A9C7D64CD44}"/>
              </a:ext>
            </a:extLst>
          </p:cNvPr>
          <p:cNvSpPr txBox="1"/>
          <p:nvPr/>
        </p:nvSpPr>
        <p:spPr>
          <a:xfrm>
            <a:off x="8074526" y="2246654"/>
            <a:ext cx="1733875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Remain4.4 Kg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B5479-B65E-E0F4-BE1A-80736382E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98" y="3869020"/>
            <a:ext cx="4102322" cy="2553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9F2B3-7C41-D2FB-063B-B489EC940B10}"/>
              </a:ext>
            </a:extLst>
          </p:cNvPr>
          <p:cNvSpPr txBox="1"/>
          <p:nvPr/>
        </p:nvSpPr>
        <p:spPr>
          <a:xfrm>
            <a:off x="172198" y="3152001"/>
            <a:ext cx="403027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333FF"/>
                </a:solidFill>
              </a:rPr>
              <a:t>Cal . Method</a:t>
            </a: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Shot cut off = Actual plan - [Purge wight / Part wight]</a:t>
            </a:r>
          </a:p>
        </p:txBody>
      </p:sp>
    </p:spTree>
    <p:extLst>
      <p:ext uri="{BB962C8B-B14F-4D97-AF65-F5344CB8AC3E}">
        <p14:creationId xmlns:p14="http://schemas.microsoft.com/office/powerpoint/2010/main" val="261180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31232</TotalTime>
  <Words>2025</Words>
  <Application>Microsoft Office PowerPoint</Application>
  <PresentationFormat>A4 Paper (210x297 mm)</PresentationFormat>
  <Paragraphs>295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Franklin Gothic Heavy</vt:lpstr>
      <vt:lpstr>Poppins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MR.SIRIROJ SRIPATHANAPORN</dc:creator>
  <cp:lastModifiedBy>phongsakon</cp:lastModifiedBy>
  <cp:revision>1144</cp:revision>
  <cp:lastPrinted>2025-08-16T01:26:41Z</cp:lastPrinted>
  <dcterms:created xsi:type="dcterms:W3CDTF">2024-02-14T03:33:47Z</dcterms:created>
  <dcterms:modified xsi:type="dcterms:W3CDTF">2025-09-01T09:43:55Z</dcterms:modified>
</cp:coreProperties>
</file>